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256" r:id="rId2"/>
    <p:sldId id="263" r:id="rId3"/>
    <p:sldId id="258" r:id="rId4"/>
    <p:sldId id="259" r:id="rId5"/>
    <p:sldId id="261" r:id="rId6"/>
    <p:sldId id="264" r:id="rId7"/>
    <p:sldId id="265" r:id="rId8"/>
    <p:sldId id="268" r:id="rId9"/>
    <p:sldId id="269" r:id="rId10"/>
    <p:sldId id="270" r:id="rId11"/>
    <p:sldId id="267" r:id="rId12"/>
    <p:sldId id="257" r:id="rId13"/>
    <p:sldId id="266" r:id="rId14"/>
    <p:sldId id="262" r:id="rId15"/>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84480" autoAdjust="0"/>
  </p:normalViewPr>
  <p:slideViewPr>
    <p:cSldViewPr snapToGrid="0">
      <p:cViewPr varScale="1">
        <p:scale>
          <a:sx n="42" d="100"/>
          <a:sy n="42" d="100"/>
        </p:scale>
        <p:origin x="60" y="498"/>
      </p:cViewPr>
      <p:guideLst/>
    </p:cSldViewPr>
  </p:slideViewPr>
  <p:notesTextViewPr>
    <p:cViewPr>
      <p:scale>
        <a:sx n="1" d="1"/>
        <a:sy n="1" d="1"/>
      </p:scale>
      <p:origin x="0" y="0"/>
    </p:cViewPr>
  </p:notesTextViewPr>
  <p:sorterViewPr>
    <p:cViewPr>
      <p:scale>
        <a:sx n="100" d="100"/>
        <a:sy n="100" d="100"/>
      </p:scale>
      <p:origin x="0" y="-1584"/>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_rels/drawing1.xml.rels><?xml version="1.0" encoding="UTF-8" standalone="yes"?>
<Relationships xmlns="http://schemas.openxmlformats.org/package/2006/relationships"><Relationship Id="rId1" Type="http://schemas.openxmlformats.org/officeDocument/2006/relationships/image" Target="../media/image1.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1.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49593BE-F7B9-48F6-B38F-9BFC4025BD80}" type="doc">
      <dgm:prSet loTypeId="urn:microsoft.com/office/officeart/2005/8/layout/bProcess4" loCatId="process" qsTypeId="urn:microsoft.com/office/officeart/2005/8/quickstyle/simple3" qsCatId="simple" csTypeId="urn:microsoft.com/office/officeart/2005/8/colors/accent1_2" csCatId="accent1" phldr="1"/>
      <dgm:spPr/>
      <dgm:t>
        <a:bodyPr/>
        <a:lstStyle/>
        <a:p>
          <a:endParaRPr lang="en-US"/>
        </a:p>
      </dgm:t>
    </dgm:pt>
    <dgm:pt modelId="{D6FAB90C-22E8-46C5-9FEA-9B1122854DEF}">
      <dgm:prSet phldrT="[Text]"/>
      <dgm:spPr/>
      <dgm:t>
        <a:bodyPr/>
        <a:lstStyle/>
        <a:p>
          <a:r>
            <a:rPr lang="lv-LV" dirty="0" smtClean="0"/>
            <a:t>Atsaucas uz mērķi</a:t>
          </a:r>
          <a:endParaRPr lang="en-US" dirty="0"/>
        </a:p>
      </dgm:t>
    </dgm:pt>
    <dgm:pt modelId="{377C3834-E737-4AEC-B2A0-630F7C825D79}" type="parTrans" cxnId="{917389A9-DB50-40F7-8946-0EE4008B508A}">
      <dgm:prSet/>
      <dgm:spPr/>
      <dgm:t>
        <a:bodyPr/>
        <a:lstStyle/>
        <a:p>
          <a:endParaRPr lang="en-US"/>
        </a:p>
      </dgm:t>
    </dgm:pt>
    <dgm:pt modelId="{105B5D32-1D09-4764-B703-4C739C234F54}" type="sibTrans" cxnId="{917389A9-DB50-40F7-8946-0EE4008B508A}">
      <dgm:prSet/>
      <dgm:spPr/>
      <dgm:t>
        <a:bodyPr/>
        <a:lstStyle/>
        <a:p>
          <a:endParaRPr lang="en-US"/>
        </a:p>
      </dgm:t>
    </dgm:pt>
    <dgm:pt modelId="{348AFDE2-04B4-4C2F-917D-0DEDA4E2E0C6}">
      <dgm:prSet phldrT="[Text]"/>
      <dgm:spPr/>
      <dgm:t>
        <a:bodyPr/>
        <a:lstStyle/>
        <a:p>
          <a:r>
            <a:rPr lang="lv-LV" dirty="0" smtClean="0"/>
            <a:t>Redzama un skaidra</a:t>
          </a:r>
          <a:endParaRPr lang="en-US" dirty="0"/>
        </a:p>
      </dgm:t>
    </dgm:pt>
    <dgm:pt modelId="{D6A170CF-173E-4EF4-B01B-A71FEF0F7DCE}" type="parTrans" cxnId="{C4742415-B30A-4DEE-9159-B95F362873B6}">
      <dgm:prSet/>
      <dgm:spPr/>
      <dgm:t>
        <a:bodyPr/>
        <a:lstStyle/>
        <a:p>
          <a:endParaRPr lang="en-US"/>
        </a:p>
      </dgm:t>
    </dgm:pt>
    <dgm:pt modelId="{E05C573B-D8CB-4A14-8245-A4A72B24E636}" type="sibTrans" cxnId="{C4742415-B30A-4DEE-9159-B95F362873B6}">
      <dgm:prSet/>
      <dgm:spPr/>
      <dgm:t>
        <a:bodyPr/>
        <a:lstStyle/>
        <a:p>
          <a:endParaRPr lang="en-US"/>
        </a:p>
      </dgm:t>
    </dgm:pt>
    <dgm:pt modelId="{4BE4E8A7-952D-45B1-A848-207E8A55B787}">
      <dgm:prSet phldrT="[Text]"/>
      <dgm:spPr/>
      <dgm:t>
        <a:bodyPr/>
        <a:lstStyle/>
        <a:p>
          <a:r>
            <a:rPr lang="lv-LV" dirty="0" smtClean="0"/>
            <a:t>Reāla </a:t>
          </a:r>
          <a:endParaRPr lang="en-US" dirty="0"/>
        </a:p>
      </dgm:t>
    </dgm:pt>
    <dgm:pt modelId="{A6D4733D-6F99-435D-B582-BBB244D177F3}" type="parTrans" cxnId="{F808C9B6-EAF9-4CAF-BD03-34753DB62C96}">
      <dgm:prSet/>
      <dgm:spPr/>
      <dgm:t>
        <a:bodyPr/>
        <a:lstStyle/>
        <a:p>
          <a:endParaRPr lang="en-US"/>
        </a:p>
      </dgm:t>
    </dgm:pt>
    <dgm:pt modelId="{7129C568-8997-4452-9460-D27790368D82}" type="sibTrans" cxnId="{F808C9B6-EAF9-4CAF-BD03-34753DB62C96}">
      <dgm:prSet/>
      <dgm:spPr/>
      <dgm:t>
        <a:bodyPr/>
        <a:lstStyle/>
        <a:p>
          <a:endParaRPr lang="en-US"/>
        </a:p>
      </dgm:t>
    </dgm:pt>
    <dgm:pt modelId="{42B8B722-83EB-479A-B546-90809854A87F}">
      <dgm:prSet phldrT="[Text]"/>
      <dgm:spPr/>
      <dgm:t>
        <a:bodyPr/>
        <a:lstStyle/>
        <a:p>
          <a:r>
            <a:rPr lang="lv-LV" dirty="0" smtClean="0"/>
            <a:t>Nepārtraukta</a:t>
          </a:r>
          <a:endParaRPr lang="en-US" dirty="0"/>
        </a:p>
      </dgm:t>
    </dgm:pt>
    <dgm:pt modelId="{0C33C10C-CDED-4E40-B28D-2975FE36C1BF}" type="parTrans" cxnId="{04002965-F6D0-470E-9390-CF84B5491C79}">
      <dgm:prSet/>
      <dgm:spPr/>
      <dgm:t>
        <a:bodyPr/>
        <a:lstStyle/>
        <a:p>
          <a:endParaRPr lang="en-US"/>
        </a:p>
      </dgm:t>
    </dgm:pt>
    <dgm:pt modelId="{652F5B9A-78DF-4D5B-B5AD-A51D757D8A8E}" type="sibTrans" cxnId="{04002965-F6D0-470E-9390-CF84B5491C79}">
      <dgm:prSet/>
      <dgm:spPr/>
      <dgm:t>
        <a:bodyPr/>
        <a:lstStyle/>
        <a:p>
          <a:endParaRPr lang="en-US"/>
        </a:p>
      </dgm:t>
    </dgm:pt>
    <dgm:pt modelId="{B28428F9-EAFD-4DB4-9E34-4D64FFDF7C63}">
      <dgm:prSet phldrT="[Text]"/>
      <dgm:spPr/>
      <dgm:t>
        <a:bodyPr/>
        <a:lstStyle/>
        <a:p>
          <a:r>
            <a:rPr lang="lv-LV" dirty="0" smtClean="0"/>
            <a:t>Savlaicīga </a:t>
          </a:r>
          <a:endParaRPr lang="en-US" dirty="0"/>
        </a:p>
      </dgm:t>
    </dgm:pt>
    <dgm:pt modelId="{5322EA2E-ECD2-4B5E-ABB4-6C74B60A1076}" type="parTrans" cxnId="{DE94AD96-B219-4EF2-A302-82E9F26F5159}">
      <dgm:prSet/>
      <dgm:spPr/>
      <dgm:t>
        <a:bodyPr/>
        <a:lstStyle/>
        <a:p>
          <a:endParaRPr lang="en-US"/>
        </a:p>
      </dgm:t>
    </dgm:pt>
    <dgm:pt modelId="{ADD82559-F7B6-4E7C-BD85-7100DCD9CF0A}" type="sibTrans" cxnId="{DE94AD96-B219-4EF2-A302-82E9F26F5159}">
      <dgm:prSet/>
      <dgm:spPr/>
      <dgm:t>
        <a:bodyPr/>
        <a:lstStyle/>
        <a:p>
          <a:endParaRPr lang="en-US"/>
        </a:p>
      </dgm:t>
    </dgm:pt>
    <dgm:pt modelId="{06E00407-4CDF-4A31-AC4D-BB55F0103610}">
      <dgm:prSet phldrT="[Text]"/>
      <dgm:spPr/>
      <dgm:t>
        <a:bodyPr/>
        <a:lstStyle/>
        <a:p>
          <a:r>
            <a:rPr lang="lv-LV" dirty="0" smtClean="0"/>
            <a:t>Lietotājam draudzīga</a:t>
          </a:r>
          <a:endParaRPr lang="en-US" dirty="0"/>
        </a:p>
      </dgm:t>
    </dgm:pt>
    <dgm:pt modelId="{9F22EAA2-8888-4018-A12F-DE0160B12EDC}" type="parTrans" cxnId="{E97F3A99-EF2B-4D74-8E26-6910C5F4D001}">
      <dgm:prSet/>
      <dgm:spPr/>
      <dgm:t>
        <a:bodyPr/>
        <a:lstStyle/>
        <a:p>
          <a:endParaRPr lang="en-US"/>
        </a:p>
      </dgm:t>
    </dgm:pt>
    <dgm:pt modelId="{2CAC2C0B-CCE0-47D2-B586-1D4A6EFDA346}" type="sibTrans" cxnId="{E97F3A99-EF2B-4D74-8E26-6910C5F4D001}">
      <dgm:prSet/>
      <dgm:spPr/>
      <dgm:t>
        <a:bodyPr/>
        <a:lstStyle/>
        <a:p>
          <a:endParaRPr lang="en-US"/>
        </a:p>
      </dgm:t>
    </dgm:pt>
    <dgm:pt modelId="{7158E9C2-E8C2-4D36-A9AA-DDCB962EE024}">
      <dgm:prSet phldrT="[Text]"/>
      <dgm:spPr/>
      <dgm:t>
        <a:bodyPr/>
        <a:lstStyle/>
        <a:p>
          <a:r>
            <a:rPr lang="lv-LV" dirty="0" smtClean="0"/>
            <a:t>Konsekventa </a:t>
          </a:r>
          <a:endParaRPr lang="en-US" dirty="0"/>
        </a:p>
      </dgm:t>
    </dgm:pt>
    <dgm:pt modelId="{84C5E409-BAD5-4ACE-8C1A-2A7F289386CB}" type="parTrans" cxnId="{9BFA0B13-511A-4BDC-A1B3-B109A9D66A4F}">
      <dgm:prSet/>
      <dgm:spPr/>
      <dgm:t>
        <a:bodyPr/>
        <a:lstStyle/>
        <a:p>
          <a:endParaRPr lang="en-US"/>
        </a:p>
      </dgm:t>
    </dgm:pt>
    <dgm:pt modelId="{B92FB8AB-2D9C-45A8-97A3-F5ADABD150FE}" type="sibTrans" cxnId="{9BFA0B13-511A-4BDC-A1B3-B109A9D66A4F}">
      <dgm:prSet/>
      <dgm:spPr/>
      <dgm:t>
        <a:bodyPr/>
        <a:lstStyle/>
        <a:p>
          <a:endParaRPr lang="en-US"/>
        </a:p>
      </dgm:t>
    </dgm:pt>
    <dgm:pt modelId="{DC9D73B9-CC80-4A60-91E5-9DDF190CD5CC}">
      <dgm:prSet phldrT="[Text]"/>
      <dgm:spPr/>
      <dgm:t>
        <a:bodyPr/>
        <a:lstStyle/>
        <a:p>
          <a:r>
            <a:rPr lang="lv-LV" dirty="0" smtClean="0"/>
            <a:t>Uz mērķi vērsta izaugsme</a:t>
          </a:r>
          <a:endParaRPr lang="en-US" dirty="0"/>
        </a:p>
      </dgm:t>
    </dgm:pt>
    <dgm:pt modelId="{C3E77278-1CC3-470C-823D-97A5402B5EFA}" type="parTrans" cxnId="{D8D6DEED-CD91-48EB-A141-345BD671ED89}">
      <dgm:prSet/>
      <dgm:spPr/>
      <dgm:t>
        <a:bodyPr/>
        <a:lstStyle/>
        <a:p>
          <a:endParaRPr lang="en-US"/>
        </a:p>
      </dgm:t>
    </dgm:pt>
    <dgm:pt modelId="{B9373470-9486-4912-9074-8EEF5210625C}" type="sibTrans" cxnId="{D8D6DEED-CD91-48EB-A141-345BD671ED89}">
      <dgm:prSet/>
      <dgm:spPr/>
      <dgm:t>
        <a:bodyPr/>
        <a:lstStyle/>
        <a:p>
          <a:endParaRPr lang="en-US"/>
        </a:p>
      </dgm:t>
    </dgm:pt>
    <dgm:pt modelId="{55A0432D-DBA3-4004-A993-990088AF0B22}">
      <dgm:prSet phldrT="[Text]"/>
      <dgm:spPr/>
      <dgm:t>
        <a:bodyPr/>
        <a:lstStyle/>
        <a:p>
          <a:r>
            <a:rPr lang="lv-LV" dirty="0" smtClean="0"/>
            <a:t>…</a:t>
          </a:r>
          <a:endParaRPr lang="en-US" dirty="0"/>
        </a:p>
      </dgm:t>
    </dgm:pt>
    <dgm:pt modelId="{3BBDE56A-4B12-4B99-9199-4FE3EFD09ACC}" type="parTrans" cxnId="{F2CABAFF-9291-463C-B777-15BBF0232BEB}">
      <dgm:prSet/>
      <dgm:spPr/>
      <dgm:t>
        <a:bodyPr/>
        <a:lstStyle/>
        <a:p>
          <a:endParaRPr lang="en-US"/>
        </a:p>
      </dgm:t>
    </dgm:pt>
    <dgm:pt modelId="{CFA629D2-74E6-4A74-AA86-911DC936CD7B}" type="sibTrans" cxnId="{F2CABAFF-9291-463C-B777-15BBF0232BEB}">
      <dgm:prSet/>
      <dgm:spPr/>
      <dgm:t>
        <a:bodyPr/>
        <a:lstStyle/>
        <a:p>
          <a:endParaRPr lang="en-US"/>
        </a:p>
      </dgm:t>
    </dgm:pt>
    <dgm:pt modelId="{8ED1D8EE-59C0-489B-9CEE-FE20AC3955A2}" type="pres">
      <dgm:prSet presAssocID="{E49593BE-F7B9-48F6-B38F-9BFC4025BD80}" presName="Name0" presStyleCnt="0">
        <dgm:presLayoutVars>
          <dgm:dir/>
          <dgm:resizeHandles/>
        </dgm:presLayoutVars>
      </dgm:prSet>
      <dgm:spPr/>
      <dgm:t>
        <a:bodyPr/>
        <a:lstStyle/>
        <a:p>
          <a:endParaRPr lang="en-US"/>
        </a:p>
      </dgm:t>
    </dgm:pt>
    <dgm:pt modelId="{E9575EDC-187B-45E0-95A9-915EC308B654}" type="pres">
      <dgm:prSet presAssocID="{D6FAB90C-22E8-46C5-9FEA-9B1122854DEF}" presName="compNode" presStyleCnt="0"/>
      <dgm:spPr/>
    </dgm:pt>
    <dgm:pt modelId="{6FCF37C7-8B57-40F3-AB80-D667E4571E3E}" type="pres">
      <dgm:prSet presAssocID="{D6FAB90C-22E8-46C5-9FEA-9B1122854DEF}" presName="dummyConnPt" presStyleCnt="0"/>
      <dgm:spPr/>
    </dgm:pt>
    <dgm:pt modelId="{9061F798-6D59-40B9-9888-ED69885ABAC7}" type="pres">
      <dgm:prSet presAssocID="{D6FAB90C-22E8-46C5-9FEA-9B1122854DEF}" presName="node" presStyleLbl="node1" presStyleIdx="0" presStyleCnt="9">
        <dgm:presLayoutVars>
          <dgm:bulletEnabled val="1"/>
        </dgm:presLayoutVars>
      </dgm:prSet>
      <dgm:spPr/>
      <dgm:t>
        <a:bodyPr/>
        <a:lstStyle/>
        <a:p>
          <a:endParaRPr lang="en-US"/>
        </a:p>
      </dgm:t>
    </dgm:pt>
    <dgm:pt modelId="{68EE7D80-C849-4AC7-A263-7651787D1D4F}" type="pres">
      <dgm:prSet presAssocID="{105B5D32-1D09-4764-B703-4C739C234F54}" presName="sibTrans" presStyleLbl="bgSibTrans2D1" presStyleIdx="0" presStyleCnt="8"/>
      <dgm:spPr/>
      <dgm:t>
        <a:bodyPr/>
        <a:lstStyle/>
        <a:p>
          <a:endParaRPr lang="en-US"/>
        </a:p>
      </dgm:t>
    </dgm:pt>
    <dgm:pt modelId="{058652AD-3298-4E73-8723-E84921245333}" type="pres">
      <dgm:prSet presAssocID="{348AFDE2-04B4-4C2F-917D-0DEDA4E2E0C6}" presName="compNode" presStyleCnt="0"/>
      <dgm:spPr/>
    </dgm:pt>
    <dgm:pt modelId="{251D67C8-DDFD-4B14-85AF-8BF68B562A04}" type="pres">
      <dgm:prSet presAssocID="{348AFDE2-04B4-4C2F-917D-0DEDA4E2E0C6}" presName="dummyConnPt" presStyleCnt="0"/>
      <dgm:spPr/>
    </dgm:pt>
    <dgm:pt modelId="{D4C1A090-B0DB-4CC2-8B81-DF1CA2549DFA}" type="pres">
      <dgm:prSet presAssocID="{348AFDE2-04B4-4C2F-917D-0DEDA4E2E0C6}" presName="node" presStyleLbl="node1" presStyleIdx="1" presStyleCnt="9">
        <dgm:presLayoutVars>
          <dgm:bulletEnabled val="1"/>
        </dgm:presLayoutVars>
      </dgm:prSet>
      <dgm:spPr/>
      <dgm:t>
        <a:bodyPr/>
        <a:lstStyle/>
        <a:p>
          <a:endParaRPr lang="en-US"/>
        </a:p>
      </dgm:t>
    </dgm:pt>
    <dgm:pt modelId="{5DE44593-BB96-4619-B732-C38B20139E54}" type="pres">
      <dgm:prSet presAssocID="{E05C573B-D8CB-4A14-8245-A4A72B24E636}" presName="sibTrans" presStyleLbl="bgSibTrans2D1" presStyleIdx="1" presStyleCnt="8"/>
      <dgm:spPr/>
      <dgm:t>
        <a:bodyPr/>
        <a:lstStyle/>
        <a:p>
          <a:endParaRPr lang="en-US"/>
        </a:p>
      </dgm:t>
    </dgm:pt>
    <dgm:pt modelId="{8D56D210-7AFF-460C-9016-B0BADD0B5C69}" type="pres">
      <dgm:prSet presAssocID="{4BE4E8A7-952D-45B1-A848-207E8A55B787}" presName="compNode" presStyleCnt="0"/>
      <dgm:spPr/>
    </dgm:pt>
    <dgm:pt modelId="{155DD301-77D7-4648-8A76-FB2DDB236AA2}" type="pres">
      <dgm:prSet presAssocID="{4BE4E8A7-952D-45B1-A848-207E8A55B787}" presName="dummyConnPt" presStyleCnt="0"/>
      <dgm:spPr/>
    </dgm:pt>
    <dgm:pt modelId="{54C6ED6E-CF20-422A-8D99-A087F64CFD65}" type="pres">
      <dgm:prSet presAssocID="{4BE4E8A7-952D-45B1-A848-207E8A55B787}" presName="node" presStyleLbl="node1" presStyleIdx="2" presStyleCnt="9">
        <dgm:presLayoutVars>
          <dgm:bulletEnabled val="1"/>
        </dgm:presLayoutVars>
      </dgm:prSet>
      <dgm:spPr/>
      <dgm:t>
        <a:bodyPr/>
        <a:lstStyle/>
        <a:p>
          <a:endParaRPr lang="en-US"/>
        </a:p>
      </dgm:t>
    </dgm:pt>
    <dgm:pt modelId="{0DE66698-ACB6-4860-A8A5-DB1F96AC0631}" type="pres">
      <dgm:prSet presAssocID="{7129C568-8997-4452-9460-D27790368D82}" presName="sibTrans" presStyleLbl="bgSibTrans2D1" presStyleIdx="2" presStyleCnt="8"/>
      <dgm:spPr/>
      <dgm:t>
        <a:bodyPr/>
        <a:lstStyle/>
        <a:p>
          <a:endParaRPr lang="en-US"/>
        </a:p>
      </dgm:t>
    </dgm:pt>
    <dgm:pt modelId="{3DB99A99-5F70-4858-8F0A-60DBEAFE53F3}" type="pres">
      <dgm:prSet presAssocID="{42B8B722-83EB-479A-B546-90809854A87F}" presName="compNode" presStyleCnt="0"/>
      <dgm:spPr/>
    </dgm:pt>
    <dgm:pt modelId="{F8C05447-E363-417E-B673-990041E31C98}" type="pres">
      <dgm:prSet presAssocID="{42B8B722-83EB-479A-B546-90809854A87F}" presName="dummyConnPt" presStyleCnt="0"/>
      <dgm:spPr/>
    </dgm:pt>
    <dgm:pt modelId="{1DB94C0A-003A-46DD-9B19-0F99C8DACD33}" type="pres">
      <dgm:prSet presAssocID="{42B8B722-83EB-479A-B546-90809854A87F}" presName="node" presStyleLbl="node1" presStyleIdx="3" presStyleCnt="9">
        <dgm:presLayoutVars>
          <dgm:bulletEnabled val="1"/>
        </dgm:presLayoutVars>
      </dgm:prSet>
      <dgm:spPr/>
      <dgm:t>
        <a:bodyPr/>
        <a:lstStyle/>
        <a:p>
          <a:endParaRPr lang="en-US"/>
        </a:p>
      </dgm:t>
    </dgm:pt>
    <dgm:pt modelId="{C87BC8F3-0F57-4168-AEAE-0F71D7FAA7AB}" type="pres">
      <dgm:prSet presAssocID="{652F5B9A-78DF-4D5B-B5AD-A51D757D8A8E}" presName="sibTrans" presStyleLbl="bgSibTrans2D1" presStyleIdx="3" presStyleCnt="8"/>
      <dgm:spPr/>
      <dgm:t>
        <a:bodyPr/>
        <a:lstStyle/>
        <a:p>
          <a:endParaRPr lang="en-US"/>
        </a:p>
      </dgm:t>
    </dgm:pt>
    <dgm:pt modelId="{AECF7E34-D87A-4029-B8CB-3ABD46AF0BDC}" type="pres">
      <dgm:prSet presAssocID="{B28428F9-EAFD-4DB4-9E34-4D64FFDF7C63}" presName="compNode" presStyleCnt="0"/>
      <dgm:spPr/>
    </dgm:pt>
    <dgm:pt modelId="{A5AAEA34-83F6-448E-883F-C88EE5284498}" type="pres">
      <dgm:prSet presAssocID="{B28428F9-EAFD-4DB4-9E34-4D64FFDF7C63}" presName="dummyConnPt" presStyleCnt="0"/>
      <dgm:spPr/>
    </dgm:pt>
    <dgm:pt modelId="{CF814FED-060B-430C-808D-DA2BFC07BF6F}" type="pres">
      <dgm:prSet presAssocID="{B28428F9-EAFD-4DB4-9E34-4D64FFDF7C63}" presName="node" presStyleLbl="node1" presStyleIdx="4" presStyleCnt="9">
        <dgm:presLayoutVars>
          <dgm:bulletEnabled val="1"/>
        </dgm:presLayoutVars>
      </dgm:prSet>
      <dgm:spPr/>
      <dgm:t>
        <a:bodyPr/>
        <a:lstStyle/>
        <a:p>
          <a:endParaRPr lang="en-US"/>
        </a:p>
      </dgm:t>
    </dgm:pt>
    <dgm:pt modelId="{3F287872-15D1-4355-A4B8-E2F4357E8202}" type="pres">
      <dgm:prSet presAssocID="{ADD82559-F7B6-4E7C-BD85-7100DCD9CF0A}" presName="sibTrans" presStyleLbl="bgSibTrans2D1" presStyleIdx="4" presStyleCnt="8"/>
      <dgm:spPr/>
      <dgm:t>
        <a:bodyPr/>
        <a:lstStyle/>
        <a:p>
          <a:endParaRPr lang="en-US"/>
        </a:p>
      </dgm:t>
    </dgm:pt>
    <dgm:pt modelId="{341D5474-63F5-45A2-B0E5-B168EB1E4461}" type="pres">
      <dgm:prSet presAssocID="{06E00407-4CDF-4A31-AC4D-BB55F0103610}" presName="compNode" presStyleCnt="0"/>
      <dgm:spPr/>
    </dgm:pt>
    <dgm:pt modelId="{50B09804-A266-403E-8467-924CE61B148B}" type="pres">
      <dgm:prSet presAssocID="{06E00407-4CDF-4A31-AC4D-BB55F0103610}" presName="dummyConnPt" presStyleCnt="0"/>
      <dgm:spPr/>
    </dgm:pt>
    <dgm:pt modelId="{92BCDDF5-7A2A-4BF5-B54A-3104EBAD5954}" type="pres">
      <dgm:prSet presAssocID="{06E00407-4CDF-4A31-AC4D-BB55F0103610}" presName="node" presStyleLbl="node1" presStyleIdx="5" presStyleCnt="9">
        <dgm:presLayoutVars>
          <dgm:bulletEnabled val="1"/>
        </dgm:presLayoutVars>
      </dgm:prSet>
      <dgm:spPr/>
      <dgm:t>
        <a:bodyPr/>
        <a:lstStyle/>
        <a:p>
          <a:endParaRPr lang="en-US"/>
        </a:p>
      </dgm:t>
    </dgm:pt>
    <dgm:pt modelId="{C7C3D988-7AC6-483D-BA85-4585C9A1E0F3}" type="pres">
      <dgm:prSet presAssocID="{2CAC2C0B-CCE0-47D2-B586-1D4A6EFDA346}" presName="sibTrans" presStyleLbl="bgSibTrans2D1" presStyleIdx="5" presStyleCnt="8"/>
      <dgm:spPr/>
      <dgm:t>
        <a:bodyPr/>
        <a:lstStyle/>
        <a:p>
          <a:endParaRPr lang="en-US"/>
        </a:p>
      </dgm:t>
    </dgm:pt>
    <dgm:pt modelId="{CBED869C-5063-4358-AC92-EB072B940AB0}" type="pres">
      <dgm:prSet presAssocID="{7158E9C2-E8C2-4D36-A9AA-DDCB962EE024}" presName="compNode" presStyleCnt="0"/>
      <dgm:spPr/>
    </dgm:pt>
    <dgm:pt modelId="{F9A08CD9-312D-4FAE-86E2-D760EDC0BDC7}" type="pres">
      <dgm:prSet presAssocID="{7158E9C2-E8C2-4D36-A9AA-DDCB962EE024}" presName="dummyConnPt" presStyleCnt="0"/>
      <dgm:spPr/>
    </dgm:pt>
    <dgm:pt modelId="{F7B74CEB-D703-4A3A-9586-6D1C1D750510}" type="pres">
      <dgm:prSet presAssocID="{7158E9C2-E8C2-4D36-A9AA-DDCB962EE024}" presName="node" presStyleLbl="node1" presStyleIdx="6" presStyleCnt="9">
        <dgm:presLayoutVars>
          <dgm:bulletEnabled val="1"/>
        </dgm:presLayoutVars>
      </dgm:prSet>
      <dgm:spPr/>
      <dgm:t>
        <a:bodyPr/>
        <a:lstStyle/>
        <a:p>
          <a:endParaRPr lang="en-US"/>
        </a:p>
      </dgm:t>
    </dgm:pt>
    <dgm:pt modelId="{468B05D6-0D7D-4CD0-8BFB-E6B98A8093A4}" type="pres">
      <dgm:prSet presAssocID="{B92FB8AB-2D9C-45A8-97A3-F5ADABD150FE}" presName="sibTrans" presStyleLbl="bgSibTrans2D1" presStyleIdx="6" presStyleCnt="8"/>
      <dgm:spPr/>
      <dgm:t>
        <a:bodyPr/>
        <a:lstStyle/>
        <a:p>
          <a:endParaRPr lang="en-US"/>
        </a:p>
      </dgm:t>
    </dgm:pt>
    <dgm:pt modelId="{74F4BA45-B3BD-4976-9A50-7AB258D2F0A1}" type="pres">
      <dgm:prSet presAssocID="{DC9D73B9-CC80-4A60-91E5-9DDF190CD5CC}" presName="compNode" presStyleCnt="0"/>
      <dgm:spPr/>
    </dgm:pt>
    <dgm:pt modelId="{799A6AD6-F9A3-4393-8004-6C47442F87E4}" type="pres">
      <dgm:prSet presAssocID="{DC9D73B9-CC80-4A60-91E5-9DDF190CD5CC}" presName="dummyConnPt" presStyleCnt="0"/>
      <dgm:spPr/>
    </dgm:pt>
    <dgm:pt modelId="{C72F832E-70B1-4513-B86A-FD85D7B0A759}" type="pres">
      <dgm:prSet presAssocID="{DC9D73B9-CC80-4A60-91E5-9DDF190CD5CC}" presName="node" presStyleLbl="node1" presStyleIdx="7" presStyleCnt="9">
        <dgm:presLayoutVars>
          <dgm:bulletEnabled val="1"/>
        </dgm:presLayoutVars>
      </dgm:prSet>
      <dgm:spPr/>
      <dgm:t>
        <a:bodyPr/>
        <a:lstStyle/>
        <a:p>
          <a:endParaRPr lang="en-US"/>
        </a:p>
      </dgm:t>
    </dgm:pt>
    <dgm:pt modelId="{FAA2D578-3704-4F94-8B69-475AEA3E1835}" type="pres">
      <dgm:prSet presAssocID="{B9373470-9486-4912-9074-8EEF5210625C}" presName="sibTrans" presStyleLbl="bgSibTrans2D1" presStyleIdx="7" presStyleCnt="8"/>
      <dgm:spPr/>
      <dgm:t>
        <a:bodyPr/>
        <a:lstStyle/>
        <a:p>
          <a:endParaRPr lang="en-US"/>
        </a:p>
      </dgm:t>
    </dgm:pt>
    <dgm:pt modelId="{0BC21F92-84A7-44F3-A1E3-EE748DEDA166}" type="pres">
      <dgm:prSet presAssocID="{55A0432D-DBA3-4004-A993-990088AF0B22}" presName="compNode" presStyleCnt="0"/>
      <dgm:spPr/>
    </dgm:pt>
    <dgm:pt modelId="{D3E6758A-8C79-4C1F-82F7-E8C309DAA799}" type="pres">
      <dgm:prSet presAssocID="{55A0432D-DBA3-4004-A993-990088AF0B22}" presName="dummyConnPt" presStyleCnt="0"/>
      <dgm:spPr/>
    </dgm:pt>
    <dgm:pt modelId="{D9EC6ADF-590A-4DB8-86E5-516D2E8B89DB}" type="pres">
      <dgm:prSet presAssocID="{55A0432D-DBA3-4004-A993-990088AF0B22}" presName="node" presStyleLbl="node1" presStyleIdx="8" presStyleCnt="9">
        <dgm:presLayoutVars>
          <dgm:bulletEnabled val="1"/>
        </dgm:presLayoutVars>
      </dgm:prSet>
      <dgm:spPr/>
      <dgm:t>
        <a:bodyPr/>
        <a:lstStyle/>
        <a:p>
          <a:endParaRPr lang="en-US"/>
        </a:p>
      </dgm:t>
    </dgm:pt>
  </dgm:ptLst>
  <dgm:cxnLst>
    <dgm:cxn modelId="{F04FA0C3-5EF4-43E2-84F8-B64FFE7F6580}" type="presOf" srcId="{4BE4E8A7-952D-45B1-A848-207E8A55B787}" destId="{54C6ED6E-CF20-422A-8D99-A087F64CFD65}" srcOrd="0" destOrd="0" presId="urn:microsoft.com/office/officeart/2005/8/layout/bProcess4"/>
    <dgm:cxn modelId="{C4742415-B30A-4DEE-9159-B95F362873B6}" srcId="{E49593BE-F7B9-48F6-B38F-9BFC4025BD80}" destId="{348AFDE2-04B4-4C2F-917D-0DEDA4E2E0C6}" srcOrd="1" destOrd="0" parTransId="{D6A170CF-173E-4EF4-B01B-A71FEF0F7DCE}" sibTransId="{E05C573B-D8CB-4A14-8245-A4A72B24E636}"/>
    <dgm:cxn modelId="{9BFA0B13-511A-4BDC-A1B3-B109A9D66A4F}" srcId="{E49593BE-F7B9-48F6-B38F-9BFC4025BD80}" destId="{7158E9C2-E8C2-4D36-A9AA-DDCB962EE024}" srcOrd="6" destOrd="0" parTransId="{84C5E409-BAD5-4ACE-8C1A-2A7F289386CB}" sibTransId="{B92FB8AB-2D9C-45A8-97A3-F5ADABD150FE}"/>
    <dgm:cxn modelId="{6713DB28-E921-405B-99C3-A267F70DB3D3}" type="presOf" srcId="{2CAC2C0B-CCE0-47D2-B586-1D4A6EFDA346}" destId="{C7C3D988-7AC6-483D-BA85-4585C9A1E0F3}" srcOrd="0" destOrd="0" presId="urn:microsoft.com/office/officeart/2005/8/layout/bProcess4"/>
    <dgm:cxn modelId="{A58A0A69-BD3E-4341-BEA3-85B454AC3B3E}" type="presOf" srcId="{348AFDE2-04B4-4C2F-917D-0DEDA4E2E0C6}" destId="{D4C1A090-B0DB-4CC2-8B81-DF1CA2549DFA}" srcOrd="0" destOrd="0" presId="urn:microsoft.com/office/officeart/2005/8/layout/bProcess4"/>
    <dgm:cxn modelId="{F808C9B6-EAF9-4CAF-BD03-34753DB62C96}" srcId="{E49593BE-F7B9-48F6-B38F-9BFC4025BD80}" destId="{4BE4E8A7-952D-45B1-A848-207E8A55B787}" srcOrd="2" destOrd="0" parTransId="{A6D4733D-6F99-435D-B582-BBB244D177F3}" sibTransId="{7129C568-8997-4452-9460-D27790368D82}"/>
    <dgm:cxn modelId="{E4BDF149-D02D-4F42-B34A-C4F5C23A8DD1}" type="presOf" srcId="{E49593BE-F7B9-48F6-B38F-9BFC4025BD80}" destId="{8ED1D8EE-59C0-489B-9CEE-FE20AC3955A2}" srcOrd="0" destOrd="0" presId="urn:microsoft.com/office/officeart/2005/8/layout/bProcess4"/>
    <dgm:cxn modelId="{D8D6DEED-CD91-48EB-A141-345BD671ED89}" srcId="{E49593BE-F7B9-48F6-B38F-9BFC4025BD80}" destId="{DC9D73B9-CC80-4A60-91E5-9DDF190CD5CC}" srcOrd="7" destOrd="0" parTransId="{C3E77278-1CC3-470C-823D-97A5402B5EFA}" sibTransId="{B9373470-9486-4912-9074-8EEF5210625C}"/>
    <dgm:cxn modelId="{C05F830A-914A-48B2-B28E-16B23F5C6B89}" type="presOf" srcId="{105B5D32-1D09-4764-B703-4C739C234F54}" destId="{68EE7D80-C849-4AC7-A263-7651787D1D4F}" srcOrd="0" destOrd="0" presId="urn:microsoft.com/office/officeart/2005/8/layout/bProcess4"/>
    <dgm:cxn modelId="{701A8F9E-ACB9-457A-BFB2-1971B17BF6E1}" type="presOf" srcId="{E05C573B-D8CB-4A14-8245-A4A72B24E636}" destId="{5DE44593-BB96-4619-B732-C38B20139E54}" srcOrd="0" destOrd="0" presId="urn:microsoft.com/office/officeart/2005/8/layout/bProcess4"/>
    <dgm:cxn modelId="{B8D1F309-5A10-46B9-81AB-8972612B8041}" type="presOf" srcId="{7158E9C2-E8C2-4D36-A9AA-DDCB962EE024}" destId="{F7B74CEB-D703-4A3A-9586-6D1C1D750510}" srcOrd="0" destOrd="0" presId="urn:microsoft.com/office/officeart/2005/8/layout/bProcess4"/>
    <dgm:cxn modelId="{F2CABAFF-9291-463C-B777-15BBF0232BEB}" srcId="{E49593BE-F7B9-48F6-B38F-9BFC4025BD80}" destId="{55A0432D-DBA3-4004-A993-990088AF0B22}" srcOrd="8" destOrd="0" parTransId="{3BBDE56A-4B12-4B99-9199-4FE3EFD09ACC}" sibTransId="{CFA629D2-74E6-4A74-AA86-911DC936CD7B}"/>
    <dgm:cxn modelId="{A6C5AD7D-2A05-4553-B38B-F507DAC6E1F3}" type="presOf" srcId="{B92FB8AB-2D9C-45A8-97A3-F5ADABD150FE}" destId="{468B05D6-0D7D-4CD0-8BFB-E6B98A8093A4}" srcOrd="0" destOrd="0" presId="urn:microsoft.com/office/officeart/2005/8/layout/bProcess4"/>
    <dgm:cxn modelId="{DE94AD96-B219-4EF2-A302-82E9F26F5159}" srcId="{E49593BE-F7B9-48F6-B38F-9BFC4025BD80}" destId="{B28428F9-EAFD-4DB4-9E34-4D64FFDF7C63}" srcOrd="4" destOrd="0" parTransId="{5322EA2E-ECD2-4B5E-ABB4-6C74B60A1076}" sibTransId="{ADD82559-F7B6-4E7C-BD85-7100DCD9CF0A}"/>
    <dgm:cxn modelId="{FFEE3474-22FE-42B3-BEAD-537396CECC97}" type="presOf" srcId="{652F5B9A-78DF-4D5B-B5AD-A51D757D8A8E}" destId="{C87BC8F3-0F57-4168-AEAE-0F71D7FAA7AB}" srcOrd="0" destOrd="0" presId="urn:microsoft.com/office/officeart/2005/8/layout/bProcess4"/>
    <dgm:cxn modelId="{2B298507-0E28-4A29-BBBD-FD1A5805C6C3}" type="presOf" srcId="{06E00407-4CDF-4A31-AC4D-BB55F0103610}" destId="{92BCDDF5-7A2A-4BF5-B54A-3104EBAD5954}" srcOrd="0" destOrd="0" presId="urn:microsoft.com/office/officeart/2005/8/layout/bProcess4"/>
    <dgm:cxn modelId="{D92A4B04-ADBC-44F0-97D2-6E30B53164CE}" type="presOf" srcId="{7129C568-8997-4452-9460-D27790368D82}" destId="{0DE66698-ACB6-4860-A8A5-DB1F96AC0631}" srcOrd="0" destOrd="0" presId="urn:microsoft.com/office/officeart/2005/8/layout/bProcess4"/>
    <dgm:cxn modelId="{04002965-F6D0-470E-9390-CF84B5491C79}" srcId="{E49593BE-F7B9-48F6-B38F-9BFC4025BD80}" destId="{42B8B722-83EB-479A-B546-90809854A87F}" srcOrd="3" destOrd="0" parTransId="{0C33C10C-CDED-4E40-B28D-2975FE36C1BF}" sibTransId="{652F5B9A-78DF-4D5B-B5AD-A51D757D8A8E}"/>
    <dgm:cxn modelId="{85452F74-2BF4-4F62-A485-6500C9D7D7A7}" type="presOf" srcId="{DC9D73B9-CC80-4A60-91E5-9DDF190CD5CC}" destId="{C72F832E-70B1-4513-B86A-FD85D7B0A759}" srcOrd="0" destOrd="0" presId="urn:microsoft.com/office/officeart/2005/8/layout/bProcess4"/>
    <dgm:cxn modelId="{917389A9-DB50-40F7-8946-0EE4008B508A}" srcId="{E49593BE-F7B9-48F6-B38F-9BFC4025BD80}" destId="{D6FAB90C-22E8-46C5-9FEA-9B1122854DEF}" srcOrd="0" destOrd="0" parTransId="{377C3834-E737-4AEC-B2A0-630F7C825D79}" sibTransId="{105B5D32-1D09-4764-B703-4C739C234F54}"/>
    <dgm:cxn modelId="{7933189B-92CD-45AC-89B0-45F73358236A}" type="presOf" srcId="{42B8B722-83EB-479A-B546-90809854A87F}" destId="{1DB94C0A-003A-46DD-9B19-0F99C8DACD33}" srcOrd="0" destOrd="0" presId="urn:microsoft.com/office/officeart/2005/8/layout/bProcess4"/>
    <dgm:cxn modelId="{73B0E76B-4A27-48DD-90E5-05D93F531C5F}" type="presOf" srcId="{B28428F9-EAFD-4DB4-9E34-4D64FFDF7C63}" destId="{CF814FED-060B-430C-808D-DA2BFC07BF6F}" srcOrd="0" destOrd="0" presId="urn:microsoft.com/office/officeart/2005/8/layout/bProcess4"/>
    <dgm:cxn modelId="{062D6657-9B14-4AFA-A8EB-B0764370DA82}" type="presOf" srcId="{55A0432D-DBA3-4004-A993-990088AF0B22}" destId="{D9EC6ADF-590A-4DB8-86E5-516D2E8B89DB}" srcOrd="0" destOrd="0" presId="urn:microsoft.com/office/officeart/2005/8/layout/bProcess4"/>
    <dgm:cxn modelId="{4B854C48-C729-4A6D-A563-307C8439BD1C}" type="presOf" srcId="{D6FAB90C-22E8-46C5-9FEA-9B1122854DEF}" destId="{9061F798-6D59-40B9-9888-ED69885ABAC7}" srcOrd="0" destOrd="0" presId="urn:microsoft.com/office/officeart/2005/8/layout/bProcess4"/>
    <dgm:cxn modelId="{88B0558A-FF80-48ED-A259-E2745BDF5836}" type="presOf" srcId="{ADD82559-F7B6-4E7C-BD85-7100DCD9CF0A}" destId="{3F287872-15D1-4355-A4B8-E2F4357E8202}" srcOrd="0" destOrd="0" presId="urn:microsoft.com/office/officeart/2005/8/layout/bProcess4"/>
    <dgm:cxn modelId="{B9F533FF-C193-43BF-A5EA-BE30D65E3078}" type="presOf" srcId="{B9373470-9486-4912-9074-8EEF5210625C}" destId="{FAA2D578-3704-4F94-8B69-475AEA3E1835}" srcOrd="0" destOrd="0" presId="urn:microsoft.com/office/officeart/2005/8/layout/bProcess4"/>
    <dgm:cxn modelId="{E97F3A99-EF2B-4D74-8E26-6910C5F4D001}" srcId="{E49593BE-F7B9-48F6-B38F-9BFC4025BD80}" destId="{06E00407-4CDF-4A31-AC4D-BB55F0103610}" srcOrd="5" destOrd="0" parTransId="{9F22EAA2-8888-4018-A12F-DE0160B12EDC}" sibTransId="{2CAC2C0B-CCE0-47D2-B586-1D4A6EFDA346}"/>
    <dgm:cxn modelId="{30CB2D6E-DEE4-4299-A062-F0DC9902C29A}" type="presParOf" srcId="{8ED1D8EE-59C0-489B-9CEE-FE20AC3955A2}" destId="{E9575EDC-187B-45E0-95A9-915EC308B654}" srcOrd="0" destOrd="0" presId="urn:microsoft.com/office/officeart/2005/8/layout/bProcess4"/>
    <dgm:cxn modelId="{09377F2A-DB22-4AED-8EE3-609A36976A31}" type="presParOf" srcId="{E9575EDC-187B-45E0-95A9-915EC308B654}" destId="{6FCF37C7-8B57-40F3-AB80-D667E4571E3E}" srcOrd="0" destOrd="0" presId="urn:microsoft.com/office/officeart/2005/8/layout/bProcess4"/>
    <dgm:cxn modelId="{8CF7A262-1184-4598-B0D8-90E619409DAE}" type="presParOf" srcId="{E9575EDC-187B-45E0-95A9-915EC308B654}" destId="{9061F798-6D59-40B9-9888-ED69885ABAC7}" srcOrd="1" destOrd="0" presId="urn:microsoft.com/office/officeart/2005/8/layout/bProcess4"/>
    <dgm:cxn modelId="{9DF5715B-76AF-480E-ADAE-66785AECB3FB}" type="presParOf" srcId="{8ED1D8EE-59C0-489B-9CEE-FE20AC3955A2}" destId="{68EE7D80-C849-4AC7-A263-7651787D1D4F}" srcOrd="1" destOrd="0" presId="urn:microsoft.com/office/officeart/2005/8/layout/bProcess4"/>
    <dgm:cxn modelId="{75BD338F-E597-4ED8-8DE6-5CBE72CECDFF}" type="presParOf" srcId="{8ED1D8EE-59C0-489B-9CEE-FE20AC3955A2}" destId="{058652AD-3298-4E73-8723-E84921245333}" srcOrd="2" destOrd="0" presId="urn:microsoft.com/office/officeart/2005/8/layout/bProcess4"/>
    <dgm:cxn modelId="{B9157219-9ABD-47D4-AFEC-12E2AF99D684}" type="presParOf" srcId="{058652AD-3298-4E73-8723-E84921245333}" destId="{251D67C8-DDFD-4B14-85AF-8BF68B562A04}" srcOrd="0" destOrd="0" presId="urn:microsoft.com/office/officeart/2005/8/layout/bProcess4"/>
    <dgm:cxn modelId="{C2E8EBFA-D8A6-4D52-A399-EC49E889E872}" type="presParOf" srcId="{058652AD-3298-4E73-8723-E84921245333}" destId="{D4C1A090-B0DB-4CC2-8B81-DF1CA2549DFA}" srcOrd="1" destOrd="0" presId="urn:microsoft.com/office/officeart/2005/8/layout/bProcess4"/>
    <dgm:cxn modelId="{2A6775E9-6C8D-4ABB-A9EB-B23AE5881D2F}" type="presParOf" srcId="{8ED1D8EE-59C0-489B-9CEE-FE20AC3955A2}" destId="{5DE44593-BB96-4619-B732-C38B20139E54}" srcOrd="3" destOrd="0" presId="urn:microsoft.com/office/officeart/2005/8/layout/bProcess4"/>
    <dgm:cxn modelId="{2FC2AB0F-39DB-4C1A-B075-7585F6174A03}" type="presParOf" srcId="{8ED1D8EE-59C0-489B-9CEE-FE20AC3955A2}" destId="{8D56D210-7AFF-460C-9016-B0BADD0B5C69}" srcOrd="4" destOrd="0" presId="urn:microsoft.com/office/officeart/2005/8/layout/bProcess4"/>
    <dgm:cxn modelId="{2457C376-194A-4CC1-9795-D8A411A346E4}" type="presParOf" srcId="{8D56D210-7AFF-460C-9016-B0BADD0B5C69}" destId="{155DD301-77D7-4648-8A76-FB2DDB236AA2}" srcOrd="0" destOrd="0" presId="urn:microsoft.com/office/officeart/2005/8/layout/bProcess4"/>
    <dgm:cxn modelId="{165C470D-4B17-4DF4-A308-03BB41570066}" type="presParOf" srcId="{8D56D210-7AFF-460C-9016-B0BADD0B5C69}" destId="{54C6ED6E-CF20-422A-8D99-A087F64CFD65}" srcOrd="1" destOrd="0" presId="urn:microsoft.com/office/officeart/2005/8/layout/bProcess4"/>
    <dgm:cxn modelId="{763A256D-3561-493A-8731-83F0A206E6AA}" type="presParOf" srcId="{8ED1D8EE-59C0-489B-9CEE-FE20AC3955A2}" destId="{0DE66698-ACB6-4860-A8A5-DB1F96AC0631}" srcOrd="5" destOrd="0" presId="urn:microsoft.com/office/officeart/2005/8/layout/bProcess4"/>
    <dgm:cxn modelId="{D0D20928-EEA0-41E7-9783-C58690BF9AA5}" type="presParOf" srcId="{8ED1D8EE-59C0-489B-9CEE-FE20AC3955A2}" destId="{3DB99A99-5F70-4858-8F0A-60DBEAFE53F3}" srcOrd="6" destOrd="0" presId="urn:microsoft.com/office/officeart/2005/8/layout/bProcess4"/>
    <dgm:cxn modelId="{49F2C336-0973-4B58-BE4F-BD99911DE8F5}" type="presParOf" srcId="{3DB99A99-5F70-4858-8F0A-60DBEAFE53F3}" destId="{F8C05447-E363-417E-B673-990041E31C98}" srcOrd="0" destOrd="0" presId="urn:microsoft.com/office/officeart/2005/8/layout/bProcess4"/>
    <dgm:cxn modelId="{0772A35C-869B-40D9-9748-6B1F14E69882}" type="presParOf" srcId="{3DB99A99-5F70-4858-8F0A-60DBEAFE53F3}" destId="{1DB94C0A-003A-46DD-9B19-0F99C8DACD33}" srcOrd="1" destOrd="0" presId="urn:microsoft.com/office/officeart/2005/8/layout/bProcess4"/>
    <dgm:cxn modelId="{A8C5AA22-4CEC-4C49-A732-5ECBC4B02060}" type="presParOf" srcId="{8ED1D8EE-59C0-489B-9CEE-FE20AC3955A2}" destId="{C87BC8F3-0F57-4168-AEAE-0F71D7FAA7AB}" srcOrd="7" destOrd="0" presId="urn:microsoft.com/office/officeart/2005/8/layout/bProcess4"/>
    <dgm:cxn modelId="{8B5F6299-6423-4DAE-BD91-F12CAB3CE20A}" type="presParOf" srcId="{8ED1D8EE-59C0-489B-9CEE-FE20AC3955A2}" destId="{AECF7E34-D87A-4029-B8CB-3ABD46AF0BDC}" srcOrd="8" destOrd="0" presId="urn:microsoft.com/office/officeart/2005/8/layout/bProcess4"/>
    <dgm:cxn modelId="{71711F4F-ABFF-4D3B-A0AD-075C27CCB9F8}" type="presParOf" srcId="{AECF7E34-D87A-4029-B8CB-3ABD46AF0BDC}" destId="{A5AAEA34-83F6-448E-883F-C88EE5284498}" srcOrd="0" destOrd="0" presId="urn:microsoft.com/office/officeart/2005/8/layout/bProcess4"/>
    <dgm:cxn modelId="{CB951E88-4437-4942-9617-EBB3552C31C5}" type="presParOf" srcId="{AECF7E34-D87A-4029-B8CB-3ABD46AF0BDC}" destId="{CF814FED-060B-430C-808D-DA2BFC07BF6F}" srcOrd="1" destOrd="0" presId="urn:microsoft.com/office/officeart/2005/8/layout/bProcess4"/>
    <dgm:cxn modelId="{3C9961CE-9FC1-49B0-A7F2-3E5E0C4FA30E}" type="presParOf" srcId="{8ED1D8EE-59C0-489B-9CEE-FE20AC3955A2}" destId="{3F287872-15D1-4355-A4B8-E2F4357E8202}" srcOrd="9" destOrd="0" presId="urn:microsoft.com/office/officeart/2005/8/layout/bProcess4"/>
    <dgm:cxn modelId="{9E93B8CC-7093-4295-8566-9183698EDCCB}" type="presParOf" srcId="{8ED1D8EE-59C0-489B-9CEE-FE20AC3955A2}" destId="{341D5474-63F5-45A2-B0E5-B168EB1E4461}" srcOrd="10" destOrd="0" presId="urn:microsoft.com/office/officeart/2005/8/layout/bProcess4"/>
    <dgm:cxn modelId="{7FE26467-DED6-4E00-B4FF-61F88AD0B780}" type="presParOf" srcId="{341D5474-63F5-45A2-B0E5-B168EB1E4461}" destId="{50B09804-A266-403E-8467-924CE61B148B}" srcOrd="0" destOrd="0" presId="urn:microsoft.com/office/officeart/2005/8/layout/bProcess4"/>
    <dgm:cxn modelId="{13AAA1B2-97A5-48E4-81D3-4A86F8D5B37F}" type="presParOf" srcId="{341D5474-63F5-45A2-B0E5-B168EB1E4461}" destId="{92BCDDF5-7A2A-4BF5-B54A-3104EBAD5954}" srcOrd="1" destOrd="0" presId="urn:microsoft.com/office/officeart/2005/8/layout/bProcess4"/>
    <dgm:cxn modelId="{17DC8083-A097-410C-B517-97D58906D407}" type="presParOf" srcId="{8ED1D8EE-59C0-489B-9CEE-FE20AC3955A2}" destId="{C7C3D988-7AC6-483D-BA85-4585C9A1E0F3}" srcOrd="11" destOrd="0" presId="urn:microsoft.com/office/officeart/2005/8/layout/bProcess4"/>
    <dgm:cxn modelId="{466564A0-AA86-48E8-B76F-BCA6827B7056}" type="presParOf" srcId="{8ED1D8EE-59C0-489B-9CEE-FE20AC3955A2}" destId="{CBED869C-5063-4358-AC92-EB072B940AB0}" srcOrd="12" destOrd="0" presId="urn:microsoft.com/office/officeart/2005/8/layout/bProcess4"/>
    <dgm:cxn modelId="{4773BEBB-E178-41E5-BD1B-A588CACB3922}" type="presParOf" srcId="{CBED869C-5063-4358-AC92-EB072B940AB0}" destId="{F9A08CD9-312D-4FAE-86E2-D760EDC0BDC7}" srcOrd="0" destOrd="0" presId="urn:microsoft.com/office/officeart/2005/8/layout/bProcess4"/>
    <dgm:cxn modelId="{A9612609-A13A-4583-B0F7-631EA621A11D}" type="presParOf" srcId="{CBED869C-5063-4358-AC92-EB072B940AB0}" destId="{F7B74CEB-D703-4A3A-9586-6D1C1D750510}" srcOrd="1" destOrd="0" presId="urn:microsoft.com/office/officeart/2005/8/layout/bProcess4"/>
    <dgm:cxn modelId="{CC974E47-067F-4FF5-AC82-5964CD6A3B61}" type="presParOf" srcId="{8ED1D8EE-59C0-489B-9CEE-FE20AC3955A2}" destId="{468B05D6-0D7D-4CD0-8BFB-E6B98A8093A4}" srcOrd="13" destOrd="0" presId="urn:microsoft.com/office/officeart/2005/8/layout/bProcess4"/>
    <dgm:cxn modelId="{0A611C68-1BDD-452C-A751-034901C0BFC4}" type="presParOf" srcId="{8ED1D8EE-59C0-489B-9CEE-FE20AC3955A2}" destId="{74F4BA45-B3BD-4976-9A50-7AB258D2F0A1}" srcOrd="14" destOrd="0" presId="urn:microsoft.com/office/officeart/2005/8/layout/bProcess4"/>
    <dgm:cxn modelId="{37D73170-343A-42BB-A559-584E64853D3B}" type="presParOf" srcId="{74F4BA45-B3BD-4976-9A50-7AB258D2F0A1}" destId="{799A6AD6-F9A3-4393-8004-6C47442F87E4}" srcOrd="0" destOrd="0" presId="urn:microsoft.com/office/officeart/2005/8/layout/bProcess4"/>
    <dgm:cxn modelId="{6BCC7EB0-5F6F-4589-940E-B4BAA7EBE7BA}" type="presParOf" srcId="{74F4BA45-B3BD-4976-9A50-7AB258D2F0A1}" destId="{C72F832E-70B1-4513-B86A-FD85D7B0A759}" srcOrd="1" destOrd="0" presId="urn:microsoft.com/office/officeart/2005/8/layout/bProcess4"/>
    <dgm:cxn modelId="{313C87F4-B781-4F92-9977-15A96A84FDA9}" type="presParOf" srcId="{8ED1D8EE-59C0-489B-9CEE-FE20AC3955A2}" destId="{FAA2D578-3704-4F94-8B69-475AEA3E1835}" srcOrd="15" destOrd="0" presId="urn:microsoft.com/office/officeart/2005/8/layout/bProcess4"/>
    <dgm:cxn modelId="{07E9D15B-B14D-4A8B-861F-5B095F3070BF}" type="presParOf" srcId="{8ED1D8EE-59C0-489B-9CEE-FE20AC3955A2}" destId="{0BC21F92-84A7-44F3-A1E3-EE748DEDA166}" srcOrd="16" destOrd="0" presId="urn:microsoft.com/office/officeart/2005/8/layout/bProcess4"/>
    <dgm:cxn modelId="{B36E051F-EA48-4C6E-8BB0-695AEBBEFD1E}" type="presParOf" srcId="{0BC21F92-84A7-44F3-A1E3-EE748DEDA166}" destId="{D3E6758A-8C79-4C1F-82F7-E8C309DAA799}" srcOrd="0" destOrd="0" presId="urn:microsoft.com/office/officeart/2005/8/layout/bProcess4"/>
    <dgm:cxn modelId="{6B2823B1-CB04-410D-A6F0-F00AF81B33A4}" type="presParOf" srcId="{0BC21F92-84A7-44F3-A1E3-EE748DEDA166}" destId="{D9EC6ADF-590A-4DB8-86E5-516D2E8B89DB}" srcOrd="1" destOrd="0" presId="urn:microsoft.com/office/officeart/2005/8/layout/bProcess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9C88A32-3C8E-47D8-A2E9-53821FB9CF2A}" type="doc">
      <dgm:prSet loTypeId="urn:microsoft.com/office/officeart/2005/8/layout/process2" loCatId="process" qsTypeId="urn:microsoft.com/office/officeart/2005/8/quickstyle/simple3" qsCatId="simple" csTypeId="urn:microsoft.com/office/officeart/2005/8/colors/accent1_2" csCatId="accent1" phldr="1"/>
      <dgm:spPr/>
    </dgm:pt>
    <dgm:pt modelId="{22A36458-3517-4E84-8020-38BF6646F5F7}">
      <dgm:prSet phldrT="[Text]"/>
      <dgm:spPr/>
      <dgm:t>
        <a:bodyPr/>
        <a:lstStyle/>
        <a:p>
          <a:r>
            <a:rPr lang="lv-LV" dirty="0" smtClean="0"/>
            <a:t>FAKTI</a:t>
          </a:r>
          <a:endParaRPr lang="en-US" dirty="0"/>
        </a:p>
      </dgm:t>
    </dgm:pt>
    <dgm:pt modelId="{60ECE0DB-2261-403C-A9CD-6CAAE406E224}" type="parTrans" cxnId="{52CCE88F-86DD-427B-A73B-13D8914D3AFE}">
      <dgm:prSet/>
      <dgm:spPr/>
      <dgm:t>
        <a:bodyPr/>
        <a:lstStyle/>
        <a:p>
          <a:endParaRPr lang="en-US"/>
        </a:p>
      </dgm:t>
    </dgm:pt>
    <dgm:pt modelId="{7CCE3162-9775-409B-8254-82F641295D1A}" type="sibTrans" cxnId="{52CCE88F-86DD-427B-A73B-13D8914D3AFE}">
      <dgm:prSet/>
      <dgm:spPr/>
      <dgm:t>
        <a:bodyPr/>
        <a:lstStyle/>
        <a:p>
          <a:endParaRPr lang="en-US"/>
        </a:p>
      </dgm:t>
    </dgm:pt>
    <dgm:pt modelId="{BE9026B6-F847-4FF0-8627-AE8B29B77CF2}">
      <dgm:prSet phldrT="[Text]"/>
      <dgm:spPr/>
      <dgm:t>
        <a:bodyPr/>
        <a:lstStyle/>
        <a:p>
          <a:r>
            <a:rPr lang="lv-LV" dirty="0" smtClean="0"/>
            <a:t>EMOCIJAS</a:t>
          </a:r>
          <a:endParaRPr lang="en-US" dirty="0"/>
        </a:p>
      </dgm:t>
    </dgm:pt>
    <dgm:pt modelId="{AEB8E18E-E6BC-44B6-89B9-0DB662596FBE}" type="parTrans" cxnId="{3A283DE2-6F10-4BD4-B5A4-7049AB657892}">
      <dgm:prSet/>
      <dgm:spPr/>
      <dgm:t>
        <a:bodyPr/>
        <a:lstStyle/>
        <a:p>
          <a:endParaRPr lang="en-US"/>
        </a:p>
      </dgm:t>
    </dgm:pt>
    <dgm:pt modelId="{A19789E9-F5F8-49CF-A297-6037F3026D5C}" type="sibTrans" cxnId="{3A283DE2-6F10-4BD4-B5A4-7049AB657892}">
      <dgm:prSet/>
      <dgm:spPr/>
      <dgm:t>
        <a:bodyPr/>
        <a:lstStyle/>
        <a:p>
          <a:endParaRPr lang="en-US"/>
        </a:p>
      </dgm:t>
    </dgm:pt>
    <dgm:pt modelId="{7A7CF42B-8E0D-43D6-A739-59661551C047}">
      <dgm:prSet phldrT="[Text]"/>
      <dgm:spPr/>
      <dgm:t>
        <a:bodyPr/>
        <a:lstStyle/>
        <a:p>
          <a:r>
            <a:rPr lang="lv-LV" dirty="0" smtClean="0"/>
            <a:t>SAGAIDĀMAIS</a:t>
          </a:r>
        </a:p>
        <a:p>
          <a:endParaRPr lang="en-US" dirty="0"/>
        </a:p>
      </dgm:t>
    </dgm:pt>
    <dgm:pt modelId="{F90CC012-0A01-45BF-BC72-13B7064BFA92}" type="parTrans" cxnId="{27E34ED8-BAEB-48BF-8E77-7497A14B4197}">
      <dgm:prSet/>
      <dgm:spPr/>
      <dgm:t>
        <a:bodyPr/>
        <a:lstStyle/>
        <a:p>
          <a:endParaRPr lang="en-US"/>
        </a:p>
      </dgm:t>
    </dgm:pt>
    <dgm:pt modelId="{7D499CA7-187B-486B-B6B1-9E0AAF613A52}" type="sibTrans" cxnId="{27E34ED8-BAEB-48BF-8E77-7497A14B4197}">
      <dgm:prSet/>
      <dgm:spPr/>
      <dgm:t>
        <a:bodyPr/>
        <a:lstStyle/>
        <a:p>
          <a:endParaRPr lang="en-US"/>
        </a:p>
      </dgm:t>
    </dgm:pt>
    <dgm:pt modelId="{8A288530-EF51-4DCA-B40A-0767F8724E11}">
      <dgm:prSet phldrT="[Text]"/>
      <dgm:spPr/>
      <dgm:t>
        <a:bodyPr/>
        <a:lstStyle/>
        <a:p>
          <a:r>
            <a:rPr lang="lv-LV" dirty="0" smtClean="0"/>
            <a:t>SEKAS</a:t>
          </a:r>
          <a:endParaRPr lang="en-US" dirty="0"/>
        </a:p>
      </dgm:t>
    </dgm:pt>
    <dgm:pt modelId="{E1C6C96A-D313-46FC-B191-3A5DDA353DFA}" type="parTrans" cxnId="{3CF98DF6-6927-417E-9765-BAE7CB3ACA12}">
      <dgm:prSet/>
      <dgm:spPr/>
      <dgm:t>
        <a:bodyPr/>
        <a:lstStyle/>
        <a:p>
          <a:endParaRPr lang="en-US"/>
        </a:p>
      </dgm:t>
    </dgm:pt>
    <dgm:pt modelId="{C666CAF5-1328-4A34-98E5-79D50C24BEE2}" type="sibTrans" cxnId="{3CF98DF6-6927-417E-9765-BAE7CB3ACA12}">
      <dgm:prSet/>
      <dgm:spPr/>
      <dgm:t>
        <a:bodyPr/>
        <a:lstStyle/>
        <a:p>
          <a:endParaRPr lang="en-US"/>
        </a:p>
      </dgm:t>
    </dgm:pt>
    <dgm:pt modelId="{316E1F3D-928B-4C76-ADCD-779057E31E53}" type="pres">
      <dgm:prSet presAssocID="{A9C88A32-3C8E-47D8-A2E9-53821FB9CF2A}" presName="linearFlow" presStyleCnt="0">
        <dgm:presLayoutVars>
          <dgm:resizeHandles val="exact"/>
        </dgm:presLayoutVars>
      </dgm:prSet>
      <dgm:spPr/>
    </dgm:pt>
    <dgm:pt modelId="{482F3C39-FA5F-416F-8CA7-7636645DDB4D}" type="pres">
      <dgm:prSet presAssocID="{22A36458-3517-4E84-8020-38BF6646F5F7}" presName="node" presStyleLbl="node1" presStyleIdx="0" presStyleCnt="4">
        <dgm:presLayoutVars>
          <dgm:bulletEnabled val="1"/>
        </dgm:presLayoutVars>
      </dgm:prSet>
      <dgm:spPr/>
      <dgm:t>
        <a:bodyPr/>
        <a:lstStyle/>
        <a:p>
          <a:endParaRPr lang="en-US"/>
        </a:p>
      </dgm:t>
    </dgm:pt>
    <dgm:pt modelId="{CD1D659F-AA73-4966-A908-4CCA1B50B82A}" type="pres">
      <dgm:prSet presAssocID="{7CCE3162-9775-409B-8254-82F641295D1A}" presName="sibTrans" presStyleLbl="sibTrans2D1" presStyleIdx="0" presStyleCnt="3"/>
      <dgm:spPr/>
      <dgm:t>
        <a:bodyPr/>
        <a:lstStyle/>
        <a:p>
          <a:endParaRPr lang="en-US"/>
        </a:p>
      </dgm:t>
    </dgm:pt>
    <dgm:pt modelId="{6EFA3153-6F26-4598-ACE2-C112DD552029}" type="pres">
      <dgm:prSet presAssocID="{7CCE3162-9775-409B-8254-82F641295D1A}" presName="connectorText" presStyleLbl="sibTrans2D1" presStyleIdx="0" presStyleCnt="3"/>
      <dgm:spPr/>
      <dgm:t>
        <a:bodyPr/>
        <a:lstStyle/>
        <a:p>
          <a:endParaRPr lang="en-US"/>
        </a:p>
      </dgm:t>
    </dgm:pt>
    <dgm:pt modelId="{4C2A3081-C61B-4B0D-9BE1-33C10A337888}" type="pres">
      <dgm:prSet presAssocID="{BE9026B6-F847-4FF0-8627-AE8B29B77CF2}" presName="node" presStyleLbl="node1" presStyleIdx="1" presStyleCnt="4">
        <dgm:presLayoutVars>
          <dgm:bulletEnabled val="1"/>
        </dgm:presLayoutVars>
      </dgm:prSet>
      <dgm:spPr/>
      <dgm:t>
        <a:bodyPr/>
        <a:lstStyle/>
        <a:p>
          <a:endParaRPr lang="en-US"/>
        </a:p>
      </dgm:t>
    </dgm:pt>
    <dgm:pt modelId="{48ACF1E1-5E0B-4D54-8639-155DFA4C77EB}" type="pres">
      <dgm:prSet presAssocID="{A19789E9-F5F8-49CF-A297-6037F3026D5C}" presName="sibTrans" presStyleLbl="sibTrans2D1" presStyleIdx="1" presStyleCnt="3"/>
      <dgm:spPr/>
      <dgm:t>
        <a:bodyPr/>
        <a:lstStyle/>
        <a:p>
          <a:endParaRPr lang="en-US"/>
        </a:p>
      </dgm:t>
    </dgm:pt>
    <dgm:pt modelId="{EE83921B-0456-4363-8B4E-5B4C78EB8FD3}" type="pres">
      <dgm:prSet presAssocID="{A19789E9-F5F8-49CF-A297-6037F3026D5C}" presName="connectorText" presStyleLbl="sibTrans2D1" presStyleIdx="1" presStyleCnt="3"/>
      <dgm:spPr/>
      <dgm:t>
        <a:bodyPr/>
        <a:lstStyle/>
        <a:p>
          <a:endParaRPr lang="en-US"/>
        </a:p>
      </dgm:t>
    </dgm:pt>
    <dgm:pt modelId="{3E990D41-1B78-4EBC-A798-A88B8EC81880}" type="pres">
      <dgm:prSet presAssocID="{8A288530-EF51-4DCA-B40A-0767F8724E11}" presName="node" presStyleLbl="node1" presStyleIdx="2" presStyleCnt="4">
        <dgm:presLayoutVars>
          <dgm:bulletEnabled val="1"/>
        </dgm:presLayoutVars>
      </dgm:prSet>
      <dgm:spPr/>
      <dgm:t>
        <a:bodyPr/>
        <a:lstStyle/>
        <a:p>
          <a:endParaRPr lang="en-US"/>
        </a:p>
      </dgm:t>
    </dgm:pt>
    <dgm:pt modelId="{F4E1185F-8118-41D8-9002-29ADE072D30A}" type="pres">
      <dgm:prSet presAssocID="{C666CAF5-1328-4A34-98E5-79D50C24BEE2}" presName="sibTrans" presStyleLbl="sibTrans2D1" presStyleIdx="2" presStyleCnt="3"/>
      <dgm:spPr/>
      <dgm:t>
        <a:bodyPr/>
        <a:lstStyle/>
        <a:p>
          <a:endParaRPr lang="en-US"/>
        </a:p>
      </dgm:t>
    </dgm:pt>
    <dgm:pt modelId="{DE4A5D18-6666-452D-A7DC-8E2339A8262E}" type="pres">
      <dgm:prSet presAssocID="{C666CAF5-1328-4A34-98E5-79D50C24BEE2}" presName="connectorText" presStyleLbl="sibTrans2D1" presStyleIdx="2" presStyleCnt="3"/>
      <dgm:spPr/>
      <dgm:t>
        <a:bodyPr/>
        <a:lstStyle/>
        <a:p>
          <a:endParaRPr lang="en-US"/>
        </a:p>
      </dgm:t>
    </dgm:pt>
    <dgm:pt modelId="{DA9AF6C4-BE3D-41ED-880D-C235B406C172}" type="pres">
      <dgm:prSet presAssocID="{7A7CF42B-8E0D-43D6-A739-59661551C047}" presName="node" presStyleLbl="node1" presStyleIdx="3" presStyleCnt="4">
        <dgm:presLayoutVars>
          <dgm:bulletEnabled val="1"/>
        </dgm:presLayoutVars>
      </dgm:prSet>
      <dgm:spPr/>
      <dgm:t>
        <a:bodyPr/>
        <a:lstStyle/>
        <a:p>
          <a:endParaRPr lang="en-US"/>
        </a:p>
      </dgm:t>
    </dgm:pt>
  </dgm:ptLst>
  <dgm:cxnLst>
    <dgm:cxn modelId="{3A5656A5-03F3-4D59-B69C-15052A596F44}" type="presOf" srcId="{A19789E9-F5F8-49CF-A297-6037F3026D5C}" destId="{48ACF1E1-5E0B-4D54-8639-155DFA4C77EB}" srcOrd="0" destOrd="0" presId="urn:microsoft.com/office/officeart/2005/8/layout/process2"/>
    <dgm:cxn modelId="{D15A1067-88C0-4DDB-B5E7-5A5E65D7FA8E}" type="presOf" srcId="{C666CAF5-1328-4A34-98E5-79D50C24BEE2}" destId="{DE4A5D18-6666-452D-A7DC-8E2339A8262E}" srcOrd="1" destOrd="0" presId="urn:microsoft.com/office/officeart/2005/8/layout/process2"/>
    <dgm:cxn modelId="{3CF98DF6-6927-417E-9765-BAE7CB3ACA12}" srcId="{A9C88A32-3C8E-47D8-A2E9-53821FB9CF2A}" destId="{8A288530-EF51-4DCA-B40A-0767F8724E11}" srcOrd="2" destOrd="0" parTransId="{E1C6C96A-D313-46FC-B191-3A5DDA353DFA}" sibTransId="{C666CAF5-1328-4A34-98E5-79D50C24BEE2}"/>
    <dgm:cxn modelId="{A79F9819-822F-4425-95F1-7C872D000356}" type="presOf" srcId="{A19789E9-F5F8-49CF-A297-6037F3026D5C}" destId="{EE83921B-0456-4363-8B4E-5B4C78EB8FD3}" srcOrd="1" destOrd="0" presId="urn:microsoft.com/office/officeart/2005/8/layout/process2"/>
    <dgm:cxn modelId="{D406FBCF-06E2-4ACA-851C-1A8BACAB2A8D}" type="presOf" srcId="{22A36458-3517-4E84-8020-38BF6646F5F7}" destId="{482F3C39-FA5F-416F-8CA7-7636645DDB4D}" srcOrd="0" destOrd="0" presId="urn:microsoft.com/office/officeart/2005/8/layout/process2"/>
    <dgm:cxn modelId="{27E34ED8-BAEB-48BF-8E77-7497A14B4197}" srcId="{A9C88A32-3C8E-47D8-A2E9-53821FB9CF2A}" destId="{7A7CF42B-8E0D-43D6-A739-59661551C047}" srcOrd="3" destOrd="0" parTransId="{F90CC012-0A01-45BF-BC72-13B7064BFA92}" sibTransId="{7D499CA7-187B-486B-B6B1-9E0AAF613A52}"/>
    <dgm:cxn modelId="{52CCE88F-86DD-427B-A73B-13D8914D3AFE}" srcId="{A9C88A32-3C8E-47D8-A2E9-53821FB9CF2A}" destId="{22A36458-3517-4E84-8020-38BF6646F5F7}" srcOrd="0" destOrd="0" parTransId="{60ECE0DB-2261-403C-A9CD-6CAAE406E224}" sibTransId="{7CCE3162-9775-409B-8254-82F641295D1A}"/>
    <dgm:cxn modelId="{3A283DE2-6F10-4BD4-B5A4-7049AB657892}" srcId="{A9C88A32-3C8E-47D8-A2E9-53821FB9CF2A}" destId="{BE9026B6-F847-4FF0-8627-AE8B29B77CF2}" srcOrd="1" destOrd="0" parTransId="{AEB8E18E-E6BC-44B6-89B9-0DB662596FBE}" sibTransId="{A19789E9-F5F8-49CF-A297-6037F3026D5C}"/>
    <dgm:cxn modelId="{DE579618-CA1E-443D-A3A1-C929860FA25C}" type="presOf" srcId="{7CCE3162-9775-409B-8254-82F641295D1A}" destId="{CD1D659F-AA73-4966-A908-4CCA1B50B82A}" srcOrd="0" destOrd="0" presId="urn:microsoft.com/office/officeart/2005/8/layout/process2"/>
    <dgm:cxn modelId="{26E23885-A231-4323-92CF-BD4658D6C07D}" type="presOf" srcId="{C666CAF5-1328-4A34-98E5-79D50C24BEE2}" destId="{F4E1185F-8118-41D8-9002-29ADE072D30A}" srcOrd="0" destOrd="0" presId="urn:microsoft.com/office/officeart/2005/8/layout/process2"/>
    <dgm:cxn modelId="{BD86E6B3-8BF4-47A1-9E58-1E6E0E56EC71}" type="presOf" srcId="{A9C88A32-3C8E-47D8-A2E9-53821FB9CF2A}" destId="{316E1F3D-928B-4C76-ADCD-779057E31E53}" srcOrd="0" destOrd="0" presId="urn:microsoft.com/office/officeart/2005/8/layout/process2"/>
    <dgm:cxn modelId="{49F4974C-00A0-4689-B619-B6A84270FCB9}" type="presOf" srcId="{8A288530-EF51-4DCA-B40A-0767F8724E11}" destId="{3E990D41-1B78-4EBC-A798-A88B8EC81880}" srcOrd="0" destOrd="0" presId="urn:microsoft.com/office/officeart/2005/8/layout/process2"/>
    <dgm:cxn modelId="{71E08082-1C57-4D32-8BA5-3AB33A53DD7C}" type="presOf" srcId="{7A7CF42B-8E0D-43D6-A739-59661551C047}" destId="{DA9AF6C4-BE3D-41ED-880D-C235B406C172}" srcOrd="0" destOrd="0" presId="urn:microsoft.com/office/officeart/2005/8/layout/process2"/>
    <dgm:cxn modelId="{FA53C2CB-B9AC-42C4-AB72-2080030347EC}" type="presOf" srcId="{7CCE3162-9775-409B-8254-82F641295D1A}" destId="{6EFA3153-6F26-4598-ACE2-C112DD552029}" srcOrd="1" destOrd="0" presId="urn:microsoft.com/office/officeart/2005/8/layout/process2"/>
    <dgm:cxn modelId="{EA0B586F-FD1B-454D-B4CA-96AA05642F0B}" type="presOf" srcId="{BE9026B6-F847-4FF0-8627-AE8B29B77CF2}" destId="{4C2A3081-C61B-4B0D-9BE1-33C10A337888}" srcOrd="0" destOrd="0" presId="urn:microsoft.com/office/officeart/2005/8/layout/process2"/>
    <dgm:cxn modelId="{0776AC13-C929-4368-965F-7EB44633A7B5}" type="presParOf" srcId="{316E1F3D-928B-4C76-ADCD-779057E31E53}" destId="{482F3C39-FA5F-416F-8CA7-7636645DDB4D}" srcOrd="0" destOrd="0" presId="urn:microsoft.com/office/officeart/2005/8/layout/process2"/>
    <dgm:cxn modelId="{FFEC2D50-11A7-4E61-AF1B-DD9CAC8770B7}" type="presParOf" srcId="{316E1F3D-928B-4C76-ADCD-779057E31E53}" destId="{CD1D659F-AA73-4966-A908-4CCA1B50B82A}" srcOrd="1" destOrd="0" presId="urn:microsoft.com/office/officeart/2005/8/layout/process2"/>
    <dgm:cxn modelId="{38594DCF-9D58-407C-AE6E-FC7B11A9ED67}" type="presParOf" srcId="{CD1D659F-AA73-4966-A908-4CCA1B50B82A}" destId="{6EFA3153-6F26-4598-ACE2-C112DD552029}" srcOrd="0" destOrd="0" presId="urn:microsoft.com/office/officeart/2005/8/layout/process2"/>
    <dgm:cxn modelId="{34F3CE75-86BA-478B-9BF0-412174C6FEA2}" type="presParOf" srcId="{316E1F3D-928B-4C76-ADCD-779057E31E53}" destId="{4C2A3081-C61B-4B0D-9BE1-33C10A337888}" srcOrd="2" destOrd="0" presId="urn:microsoft.com/office/officeart/2005/8/layout/process2"/>
    <dgm:cxn modelId="{5731651F-CBB8-4B4D-B609-6C737D03857D}" type="presParOf" srcId="{316E1F3D-928B-4C76-ADCD-779057E31E53}" destId="{48ACF1E1-5E0B-4D54-8639-155DFA4C77EB}" srcOrd="3" destOrd="0" presId="urn:microsoft.com/office/officeart/2005/8/layout/process2"/>
    <dgm:cxn modelId="{E0B52354-90EA-45DD-B6C3-04901A55C402}" type="presParOf" srcId="{48ACF1E1-5E0B-4D54-8639-155DFA4C77EB}" destId="{EE83921B-0456-4363-8B4E-5B4C78EB8FD3}" srcOrd="0" destOrd="0" presId="urn:microsoft.com/office/officeart/2005/8/layout/process2"/>
    <dgm:cxn modelId="{434450BB-2AF1-4098-A9B8-A17BE10F3266}" type="presParOf" srcId="{316E1F3D-928B-4C76-ADCD-779057E31E53}" destId="{3E990D41-1B78-4EBC-A798-A88B8EC81880}" srcOrd="4" destOrd="0" presId="urn:microsoft.com/office/officeart/2005/8/layout/process2"/>
    <dgm:cxn modelId="{EF4AD1A8-B520-4888-9AD7-CBE5B02AFFD8}" type="presParOf" srcId="{316E1F3D-928B-4C76-ADCD-779057E31E53}" destId="{F4E1185F-8118-41D8-9002-29ADE072D30A}" srcOrd="5" destOrd="0" presId="urn:microsoft.com/office/officeart/2005/8/layout/process2"/>
    <dgm:cxn modelId="{9255F062-463D-48EC-A53A-9FB12C3EFAE7}" type="presParOf" srcId="{F4E1185F-8118-41D8-9002-29ADE072D30A}" destId="{DE4A5D18-6666-452D-A7DC-8E2339A8262E}" srcOrd="0" destOrd="0" presId="urn:microsoft.com/office/officeart/2005/8/layout/process2"/>
    <dgm:cxn modelId="{FCCB9E00-B5D8-479A-93F0-95C36AC99AEB}" type="presParOf" srcId="{316E1F3D-928B-4C76-ADCD-779057E31E53}" destId="{DA9AF6C4-BE3D-41ED-880D-C235B406C172}" srcOrd="6"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8EE7D80-C849-4AC7-A263-7651787D1D4F}">
      <dsp:nvSpPr>
        <dsp:cNvPr id="0" name=""/>
        <dsp:cNvSpPr/>
      </dsp:nvSpPr>
      <dsp:spPr>
        <a:xfrm rot="5400000">
          <a:off x="1171068" y="920674"/>
          <a:ext cx="1438872" cy="173492"/>
        </a:xfrm>
        <a:prstGeom prst="rect">
          <a:avLst/>
        </a:prstGeom>
        <a:blipFill rotWithShape="0">
          <a:blip xmlns:r="http://schemas.openxmlformats.org/officeDocument/2006/relationships" r:embed="rId1">
            <a:duotone>
              <a:schemeClr val="accent1">
                <a:tint val="60000"/>
                <a:hueOff val="0"/>
                <a:satOff val="0"/>
                <a:lumOff val="0"/>
                <a:alphaOff val="0"/>
                <a:tint val="70000"/>
                <a:shade val="63000"/>
              </a:schemeClr>
              <a:schemeClr val="accent1">
                <a:tint val="60000"/>
                <a:hueOff val="0"/>
                <a:satOff val="0"/>
                <a:lumOff val="0"/>
                <a:alphaOff val="0"/>
                <a:tint val="10000"/>
                <a:satMod val="150000"/>
              </a:schemeClr>
            </a:duotone>
          </a:blip>
          <a:tile tx="0" ty="0" sx="60000" sy="59000" flip="none" algn="tl"/>
        </a:blipFill>
        <a:ln>
          <a:noFill/>
        </a:ln>
        <a:effectLst/>
      </dsp:spPr>
      <dsp:style>
        <a:lnRef idx="0">
          <a:scrgbClr r="0" g="0" b="0"/>
        </a:lnRef>
        <a:fillRef idx="2">
          <a:scrgbClr r="0" g="0" b="0"/>
        </a:fillRef>
        <a:effectRef idx="1">
          <a:scrgbClr r="0" g="0" b="0"/>
        </a:effectRef>
        <a:fontRef idx="minor">
          <a:schemeClr val="dk1"/>
        </a:fontRef>
      </dsp:style>
    </dsp:sp>
    <dsp:sp modelId="{9061F798-6D59-40B9-9888-ED69885ABAC7}">
      <dsp:nvSpPr>
        <dsp:cNvPr id="0" name=""/>
        <dsp:cNvSpPr/>
      </dsp:nvSpPr>
      <dsp:spPr>
        <a:xfrm>
          <a:off x="1501515" y="1568"/>
          <a:ext cx="1927696" cy="1156617"/>
        </a:xfrm>
        <a:prstGeom prst="roundRect">
          <a:avLst>
            <a:gd name="adj" fmla="val 10000"/>
          </a:avLst>
        </a:prstGeom>
        <a:blipFill rotWithShape="0">
          <a:blip xmlns:r="http://schemas.openxmlformats.org/officeDocument/2006/relationships" r:embed="rId1">
            <a:duotone>
              <a:schemeClr val="accent1">
                <a:hueOff val="0"/>
                <a:satOff val="0"/>
                <a:lumOff val="0"/>
                <a:alphaOff val="0"/>
                <a:tint val="70000"/>
                <a:shade val="63000"/>
              </a:schemeClr>
              <a:schemeClr val="accent1">
                <a:hueOff val="0"/>
                <a:satOff val="0"/>
                <a:lumOff val="0"/>
                <a:alphaOff val="0"/>
                <a:tint val="10000"/>
                <a:satMod val="150000"/>
              </a:schemeClr>
            </a:duotone>
          </a:blip>
          <a:tile tx="0" ty="0" sx="60000" sy="59000" flip="none" algn="tl"/>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lv-LV" sz="2200" kern="1200" dirty="0" smtClean="0"/>
            <a:t>Atsaucas uz mērķi</a:t>
          </a:r>
          <a:endParaRPr lang="en-US" sz="2200" kern="1200" dirty="0"/>
        </a:p>
      </dsp:txBody>
      <dsp:txXfrm>
        <a:off x="1535391" y="35444"/>
        <a:ext cx="1859944" cy="1088865"/>
      </dsp:txXfrm>
    </dsp:sp>
    <dsp:sp modelId="{5DE44593-BB96-4619-B732-C38B20139E54}">
      <dsp:nvSpPr>
        <dsp:cNvPr id="0" name=""/>
        <dsp:cNvSpPr/>
      </dsp:nvSpPr>
      <dsp:spPr>
        <a:xfrm rot="5400000">
          <a:off x="1171068" y="2366446"/>
          <a:ext cx="1438872" cy="173492"/>
        </a:xfrm>
        <a:prstGeom prst="rect">
          <a:avLst/>
        </a:prstGeom>
        <a:blipFill rotWithShape="0">
          <a:blip xmlns:r="http://schemas.openxmlformats.org/officeDocument/2006/relationships" r:embed="rId1">
            <a:duotone>
              <a:schemeClr val="accent1">
                <a:tint val="60000"/>
                <a:hueOff val="0"/>
                <a:satOff val="0"/>
                <a:lumOff val="0"/>
                <a:alphaOff val="0"/>
                <a:tint val="70000"/>
                <a:shade val="63000"/>
              </a:schemeClr>
              <a:schemeClr val="accent1">
                <a:tint val="60000"/>
                <a:hueOff val="0"/>
                <a:satOff val="0"/>
                <a:lumOff val="0"/>
                <a:alphaOff val="0"/>
                <a:tint val="10000"/>
                <a:satMod val="150000"/>
              </a:schemeClr>
            </a:duotone>
          </a:blip>
          <a:tile tx="0" ty="0" sx="60000" sy="59000" flip="none" algn="tl"/>
        </a:blipFill>
        <a:ln>
          <a:noFill/>
        </a:ln>
        <a:effectLst/>
      </dsp:spPr>
      <dsp:style>
        <a:lnRef idx="0">
          <a:scrgbClr r="0" g="0" b="0"/>
        </a:lnRef>
        <a:fillRef idx="2">
          <a:scrgbClr r="0" g="0" b="0"/>
        </a:fillRef>
        <a:effectRef idx="1">
          <a:scrgbClr r="0" g="0" b="0"/>
        </a:effectRef>
        <a:fontRef idx="minor">
          <a:schemeClr val="dk1"/>
        </a:fontRef>
      </dsp:style>
    </dsp:sp>
    <dsp:sp modelId="{D4C1A090-B0DB-4CC2-8B81-DF1CA2549DFA}">
      <dsp:nvSpPr>
        <dsp:cNvPr id="0" name=""/>
        <dsp:cNvSpPr/>
      </dsp:nvSpPr>
      <dsp:spPr>
        <a:xfrm>
          <a:off x="1501515" y="1447341"/>
          <a:ext cx="1927696" cy="1156617"/>
        </a:xfrm>
        <a:prstGeom prst="roundRect">
          <a:avLst>
            <a:gd name="adj" fmla="val 10000"/>
          </a:avLst>
        </a:prstGeom>
        <a:blipFill rotWithShape="0">
          <a:blip xmlns:r="http://schemas.openxmlformats.org/officeDocument/2006/relationships" r:embed="rId1">
            <a:duotone>
              <a:schemeClr val="accent1">
                <a:hueOff val="0"/>
                <a:satOff val="0"/>
                <a:lumOff val="0"/>
                <a:alphaOff val="0"/>
                <a:tint val="70000"/>
                <a:shade val="63000"/>
              </a:schemeClr>
              <a:schemeClr val="accent1">
                <a:hueOff val="0"/>
                <a:satOff val="0"/>
                <a:lumOff val="0"/>
                <a:alphaOff val="0"/>
                <a:tint val="10000"/>
                <a:satMod val="150000"/>
              </a:schemeClr>
            </a:duotone>
          </a:blip>
          <a:tile tx="0" ty="0" sx="60000" sy="59000" flip="none" algn="tl"/>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lv-LV" sz="2200" kern="1200" dirty="0" smtClean="0"/>
            <a:t>Redzama un skaidra</a:t>
          </a:r>
          <a:endParaRPr lang="en-US" sz="2200" kern="1200" dirty="0"/>
        </a:p>
      </dsp:txBody>
      <dsp:txXfrm>
        <a:off x="1535391" y="1481217"/>
        <a:ext cx="1859944" cy="1088865"/>
      </dsp:txXfrm>
    </dsp:sp>
    <dsp:sp modelId="{0DE66698-ACB6-4860-A8A5-DB1F96AC0631}">
      <dsp:nvSpPr>
        <dsp:cNvPr id="0" name=""/>
        <dsp:cNvSpPr/>
      </dsp:nvSpPr>
      <dsp:spPr>
        <a:xfrm>
          <a:off x="1893954" y="3089332"/>
          <a:ext cx="2556936" cy="173492"/>
        </a:xfrm>
        <a:prstGeom prst="rect">
          <a:avLst/>
        </a:prstGeom>
        <a:blipFill rotWithShape="0">
          <a:blip xmlns:r="http://schemas.openxmlformats.org/officeDocument/2006/relationships" r:embed="rId1">
            <a:duotone>
              <a:schemeClr val="accent1">
                <a:tint val="60000"/>
                <a:hueOff val="0"/>
                <a:satOff val="0"/>
                <a:lumOff val="0"/>
                <a:alphaOff val="0"/>
                <a:tint val="70000"/>
                <a:shade val="63000"/>
              </a:schemeClr>
              <a:schemeClr val="accent1">
                <a:tint val="60000"/>
                <a:hueOff val="0"/>
                <a:satOff val="0"/>
                <a:lumOff val="0"/>
                <a:alphaOff val="0"/>
                <a:tint val="10000"/>
                <a:satMod val="150000"/>
              </a:schemeClr>
            </a:duotone>
          </a:blip>
          <a:tile tx="0" ty="0" sx="60000" sy="59000" flip="none" algn="tl"/>
        </a:blipFill>
        <a:ln>
          <a:noFill/>
        </a:ln>
        <a:effectLst/>
      </dsp:spPr>
      <dsp:style>
        <a:lnRef idx="0">
          <a:scrgbClr r="0" g="0" b="0"/>
        </a:lnRef>
        <a:fillRef idx="2">
          <a:scrgbClr r="0" g="0" b="0"/>
        </a:fillRef>
        <a:effectRef idx="1">
          <a:scrgbClr r="0" g="0" b="0"/>
        </a:effectRef>
        <a:fontRef idx="minor">
          <a:schemeClr val="dk1"/>
        </a:fontRef>
      </dsp:style>
    </dsp:sp>
    <dsp:sp modelId="{54C6ED6E-CF20-422A-8D99-A087F64CFD65}">
      <dsp:nvSpPr>
        <dsp:cNvPr id="0" name=""/>
        <dsp:cNvSpPr/>
      </dsp:nvSpPr>
      <dsp:spPr>
        <a:xfrm>
          <a:off x="1501515" y="2893113"/>
          <a:ext cx="1927696" cy="1156617"/>
        </a:xfrm>
        <a:prstGeom prst="roundRect">
          <a:avLst>
            <a:gd name="adj" fmla="val 10000"/>
          </a:avLst>
        </a:prstGeom>
        <a:blipFill rotWithShape="0">
          <a:blip xmlns:r="http://schemas.openxmlformats.org/officeDocument/2006/relationships" r:embed="rId1">
            <a:duotone>
              <a:schemeClr val="accent1">
                <a:hueOff val="0"/>
                <a:satOff val="0"/>
                <a:lumOff val="0"/>
                <a:alphaOff val="0"/>
                <a:tint val="70000"/>
                <a:shade val="63000"/>
              </a:schemeClr>
              <a:schemeClr val="accent1">
                <a:hueOff val="0"/>
                <a:satOff val="0"/>
                <a:lumOff val="0"/>
                <a:alphaOff val="0"/>
                <a:tint val="10000"/>
                <a:satMod val="150000"/>
              </a:schemeClr>
            </a:duotone>
          </a:blip>
          <a:tile tx="0" ty="0" sx="60000" sy="59000" flip="none" algn="tl"/>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lv-LV" sz="2200" kern="1200" dirty="0" smtClean="0"/>
            <a:t>Reāla </a:t>
          </a:r>
          <a:endParaRPr lang="en-US" sz="2200" kern="1200" dirty="0"/>
        </a:p>
      </dsp:txBody>
      <dsp:txXfrm>
        <a:off x="1535391" y="2926989"/>
        <a:ext cx="1859944" cy="1088865"/>
      </dsp:txXfrm>
    </dsp:sp>
    <dsp:sp modelId="{C87BC8F3-0F57-4168-AEAE-0F71D7FAA7AB}">
      <dsp:nvSpPr>
        <dsp:cNvPr id="0" name=""/>
        <dsp:cNvSpPr/>
      </dsp:nvSpPr>
      <dsp:spPr>
        <a:xfrm rot="16200000">
          <a:off x="3734904" y="2366446"/>
          <a:ext cx="1438872" cy="173492"/>
        </a:xfrm>
        <a:prstGeom prst="rect">
          <a:avLst/>
        </a:prstGeom>
        <a:blipFill rotWithShape="0">
          <a:blip xmlns:r="http://schemas.openxmlformats.org/officeDocument/2006/relationships" r:embed="rId1">
            <a:duotone>
              <a:schemeClr val="accent1">
                <a:tint val="60000"/>
                <a:hueOff val="0"/>
                <a:satOff val="0"/>
                <a:lumOff val="0"/>
                <a:alphaOff val="0"/>
                <a:tint val="70000"/>
                <a:shade val="63000"/>
              </a:schemeClr>
              <a:schemeClr val="accent1">
                <a:tint val="60000"/>
                <a:hueOff val="0"/>
                <a:satOff val="0"/>
                <a:lumOff val="0"/>
                <a:alphaOff val="0"/>
                <a:tint val="10000"/>
                <a:satMod val="150000"/>
              </a:schemeClr>
            </a:duotone>
          </a:blip>
          <a:tile tx="0" ty="0" sx="60000" sy="59000" flip="none" algn="tl"/>
        </a:blipFill>
        <a:ln>
          <a:noFill/>
        </a:ln>
        <a:effectLst/>
      </dsp:spPr>
      <dsp:style>
        <a:lnRef idx="0">
          <a:scrgbClr r="0" g="0" b="0"/>
        </a:lnRef>
        <a:fillRef idx="2">
          <a:scrgbClr r="0" g="0" b="0"/>
        </a:fillRef>
        <a:effectRef idx="1">
          <a:scrgbClr r="0" g="0" b="0"/>
        </a:effectRef>
        <a:fontRef idx="minor">
          <a:schemeClr val="dk1"/>
        </a:fontRef>
      </dsp:style>
    </dsp:sp>
    <dsp:sp modelId="{1DB94C0A-003A-46DD-9B19-0F99C8DACD33}">
      <dsp:nvSpPr>
        <dsp:cNvPr id="0" name=""/>
        <dsp:cNvSpPr/>
      </dsp:nvSpPr>
      <dsp:spPr>
        <a:xfrm>
          <a:off x="4065351" y="2893113"/>
          <a:ext cx="1927696" cy="1156617"/>
        </a:xfrm>
        <a:prstGeom prst="roundRect">
          <a:avLst>
            <a:gd name="adj" fmla="val 10000"/>
          </a:avLst>
        </a:prstGeom>
        <a:blipFill rotWithShape="0">
          <a:blip xmlns:r="http://schemas.openxmlformats.org/officeDocument/2006/relationships" r:embed="rId1">
            <a:duotone>
              <a:schemeClr val="accent1">
                <a:hueOff val="0"/>
                <a:satOff val="0"/>
                <a:lumOff val="0"/>
                <a:alphaOff val="0"/>
                <a:tint val="70000"/>
                <a:shade val="63000"/>
              </a:schemeClr>
              <a:schemeClr val="accent1">
                <a:hueOff val="0"/>
                <a:satOff val="0"/>
                <a:lumOff val="0"/>
                <a:alphaOff val="0"/>
                <a:tint val="10000"/>
                <a:satMod val="150000"/>
              </a:schemeClr>
            </a:duotone>
          </a:blip>
          <a:tile tx="0" ty="0" sx="60000" sy="59000" flip="none" algn="tl"/>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lv-LV" sz="2200" kern="1200" dirty="0" smtClean="0"/>
            <a:t>Nepārtraukta</a:t>
          </a:r>
          <a:endParaRPr lang="en-US" sz="2200" kern="1200" dirty="0"/>
        </a:p>
      </dsp:txBody>
      <dsp:txXfrm>
        <a:off x="4099227" y="2926989"/>
        <a:ext cx="1859944" cy="1088865"/>
      </dsp:txXfrm>
    </dsp:sp>
    <dsp:sp modelId="{3F287872-15D1-4355-A4B8-E2F4357E8202}">
      <dsp:nvSpPr>
        <dsp:cNvPr id="0" name=""/>
        <dsp:cNvSpPr/>
      </dsp:nvSpPr>
      <dsp:spPr>
        <a:xfrm rot="16200000">
          <a:off x="3734904" y="920674"/>
          <a:ext cx="1438872" cy="173492"/>
        </a:xfrm>
        <a:prstGeom prst="rect">
          <a:avLst/>
        </a:prstGeom>
        <a:blipFill rotWithShape="0">
          <a:blip xmlns:r="http://schemas.openxmlformats.org/officeDocument/2006/relationships" r:embed="rId1">
            <a:duotone>
              <a:schemeClr val="accent1">
                <a:tint val="60000"/>
                <a:hueOff val="0"/>
                <a:satOff val="0"/>
                <a:lumOff val="0"/>
                <a:alphaOff val="0"/>
                <a:tint val="70000"/>
                <a:shade val="63000"/>
              </a:schemeClr>
              <a:schemeClr val="accent1">
                <a:tint val="60000"/>
                <a:hueOff val="0"/>
                <a:satOff val="0"/>
                <a:lumOff val="0"/>
                <a:alphaOff val="0"/>
                <a:tint val="10000"/>
                <a:satMod val="150000"/>
              </a:schemeClr>
            </a:duotone>
          </a:blip>
          <a:tile tx="0" ty="0" sx="60000" sy="59000" flip="none" algn="tl"/>
        </a:blipFill>
        <a:ln>
          <a:noFill/>
        </a:ln>
        <a:effectLst/>
      </dsp:spPr>
      <dsp:style>
        <a:lnRef idx="0">
          <a:scrgbClr r="0" g="0" b="0"/>
        </a:lnRef>
        <a:fillRef idx="2">
          <a:scrgbClr r="0" g="0" b="0"/>
        </a:fillRef>
        <a:effectRef idx="1">
          <a:scrgbClr r="0" g="0" b="0"/>
        </a:effectRef>
        <a:fontRef idx="minor">
          <a:schemeClr val="dk1"/>
        </a:fontRef>
      </dsp:style>
    </dsp:sp>
    <dsp:sp modelId="{CF814FED-060B-430C-808D-DA2BFC07BF6F}">
      <dsp:nvSpPr>
        <dsp:cNvPr id="0" name=""/>
        <dsp:cNvSpPr/>
      </dsp:nvSpPr>
      <dsp:spPr>
        <a:xfrm>
          <a:off x="4065351" y="1447341"/>
          <a:ext cx="1927696" cy="1156617"/>
        </a:xfrm>
        <a:prstGeom prst="roundRect">
          <a:avLst>
            <a:gd name="adj" fmla="val 10000"/>
          </a:avLst>
        </a:prstGeom>
        <a:blipFill rotWithShape="0">
          <a:blip xmlns:r="http://schemas.openxmlformats.org/officeDocument/2006/relationships" r:embed="rId1">
            <a:duotone>
              <a:schemeClr val="accent1">
                <a:hueOff val="0"/>
                <a:satOff val="0"/>
                <a:lumOff val="0"/>
                <a:alphaOff val="0"/>
                <a:tint val="70000"/>
                <a:shade val="63000"/>
              </a:schemeClr>
              <a:schemeClr val="accent1">
                <a:hueOff val="0"/>
                <a:satOff val="0"/>
                <a:lumOff val="0"/>
                <a:alphaOff val="0"/>
                <a:tint val="10000"/>
                <a:satMod val="150000"/>
              </a:schemeClr>
            </a:duotone>
          </a:blip>
          <a:tile tx="0" ty="0" sx="60000" sy="59000" flip="none" algn="tl"/>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lv-LV" sz="2200" kern="1200" dirty="0" smtClean="0"/>
            <a:t>Savlaicīga </a:t>
          </a:r>
          <a:endParaRPr lang="en-US" sz="2200" kern="1200" dirty="0"/>
        </a:p>
      </dsp:txBody>
      <dsp:txXfrm>
        <a:off x="4099227" y="1481217"/>
        <a:ext cx="1859944" cy="1088865"/>
      </dsp:txXfrm>
    </dsp:sp>
    <dsp:sp modelId="{C7C3D988-7AC6-483D-BA85-4585C9A1E0F3}">
      <dsp:nvSpPr>
        <dsp:cNvPr id="0" name=""/>
        <dsp:cNvSpPr/>
      </dsp:nvSpPr>
      <dsp:spPr>
        <a:xfrm>
          <a:off x="4457790" y="197788"/>
          <a:ext cx="2556936" cy="173492"/>
        </a:xfrm>
        <a:prstGeom prst="rect">
          <a:avLst/>
        </a:prstGeom>
        <a:blipFill rotWithShape="0">
          <a:blip xmlns:r="http://schemas.openxmlformats.org/officeDocument/2006/relationships" r:embed="rId1">
            <a:duotone>
              <a:schemeClr val="accent1">
                <a:tint val="60000"/>
                <a:hueOff val="0"/>
                <a:satOff val="0"/>
                <a:lumOff val="0"/>
                <a:alphaOff val="0"/>
                <a:tint val="70000"/>
                <a:shade val="63000"/>
              </a:schemeClr>
              <a:schemeClr val="accent1">
                <a:tint val="60000"/>
                <a:hueOff val="0"/>
                <a:satOff val="0"/>
                <a:lumOff val="0"/>
                <a:alphaOff val="0"/>
                <a:tint val="10000"/>
                <a:satMod val="150000"/>
              </a:schemeClr>
            </a:duotone>
          </a:blip>
          <a:tile tx="0" ty="0" sx="60000" sy="59000" flip="none" algn="tl"/>
        </a:blipFill>
        <a:ln>
          <a:noFill/>
        </a:ln>
        <a:effectLst/>
      </dsp:spPr>
      <dsp:style>
        <a:lnRef idx="0">
          <a:scrgbClr r="0" g="0" b="0"/>
        </a:lnRef>
        <a:fillRef idx="2">
          <a:scrgbClr r="0" g="0" b="0"/>
        </a:fillRef>
        <a:effectRef idx="1">
          <a:scrgbClr r="0" g="0" b="0"/>
        </a:effectRef>
        <a:fontRef idx="minor">
          <a:schemeClr val="dk1"/>
        </a:fontRef>
      </dsp:style>
    </dsp:sp>
    <dsp:sp modelId="{92BCDDF5-7A2A-4BF5-B54A-3104EBAD5954}">
      <dsp:nvSpPr>
        <dsp:cNvPr id="0" name=""/>
        <dsp:cNvSpPr/>
      </dsp:nvSpPr>
      <dsp:spPr>
        <a:xfrm>
          <a:off x="4065351" y="1568"/>
          <a:ext cx="1927696" cy="1156617"/>
        </a:xfrm>
        <a:prstGeom prst="roundRect">
          <a:avLst>
            <a:gd name="adj" fmla="val 10000"/>
          </a:avLst>
        </a:prstGeom>
        <a:blipFill rotWithShape="0">
          <a:blip xmlns:r="http://schemas.openxmlformats.org/officeDocument/2006/relationships" r:embed="rId1">
            <a:duotone>
              <a:schemeClr val="accent1">
                <a:hueOff val="0"/>
                <a:satOff val="0"/>
                <a:lumOff val="0"/>
                <a:alphaOff val="0"/>
                <a:tint val="70000"/>
                <a:shade val="63000"/>
              </a:schemeClr>
              <a:schemeClr val="accent1">
                <a:hueOff val="0"/>
                <a:satOff val="0"/>
                <a:lumOff val="0"/>
                <a:alphaOff val="0"/>
                <a:tint val="10000"/>
                <a:satMod val="150000"/>
              </a:schemeClr>
            </a:duotone>
          </a:blip>
          <a:tile tx="0" ty="0" sx="60000" sy="59000" flip="none" algn="tl"/>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lv-LV" sz="2200" kern="1200" dirty="0" smtClean="0"/>
            <a:t>Lietotājam draudzīga</a:t>
          </a:r>
          <a:endParaRPr lang="en-US" sz="2200" kern="1200" dirty="0"/>
        </a:p>
      </dsp:txBody>
      <dsp:txXfrm>
        <a:off x="4099227" y="35444"/>
        <a:ext cx="1859944" cy="1088865"/>
      </dsp:txXfrm>
    </dsp:sp>
    <dsp:sp modelId="{468B05D6-0D7D-4CD0-8BFB-E6B98A8093A4}">
      <dsp:nvSpPr>
        <dsp:cNvPr id="0" name=""/>
        <dsp:cNvSpPr/>
      </dsp:nvSpPr>
      <dsp:spPr>
        <a:xfrm rot="5400000">
          <a:off x="6298740" y="920674"/>
          <a:ext cx="1438872" cy="173492"/>
        </a:xfrm>
        <a:prstGeom prst="rect">
          <a:avLst/>
        </a:prstGeom>
        <a:blipFill rotWithShape="0">
          <a:blip xmlns:r="http://schemas.openxmlformats.org/officeDocument/2006/relationships" r:embed="rId1">
            <a:duotone>
              <a:schemeClr val="accent1">
                <a:tint val="60000"/>
                <a:hueOff val="0"/>
                <a:satOff val="0"/>
                <a:lumOff val="0"/>
                <a:alphaOff val="0"/>
                <a:tint val="70000"/>
                <a:shade val="63000"/>
              </a:schemeClr>
              <a:schemeClr val="accent1">
                <a:tint val="60000"/>
                <a:hueOff val="0"/>
                <a:satOff val="0"/>
                <a:lumOff val="0"/>
                <a:alphaOff val="0"/>
                <a:tint val="10000"/>
                <a:satMod val="150000"/>
              </a:schemeClr>
            </a:duotone>
          </a:blip>
          <a:tile tx="0" ty="0" sx="60000" sy="59000" flip="none" algn="tl"/>
        </a:blipFill>
        <a:ln>
          <a:noFill/>
        </a:ln>
        <a:effectLst/>
      </dsp:spPr>
      <dsp:style>
        <a:lnRef idx="0">
          <a:scrgbClr r="0" g="0" b="0"/>
        </a:lnRef>
        <a:fillRef idx="2">
          <a:scrgbClr r="0" g="0" b="0"/>
        </a:fillRef>
        <a:effectRef idx="1">
          <a:scrgbClr r="0" g="0" b="0"/>
        </a:effectRef>
        <a:fontRef idx="minor">
          <a:schemeClr val="dk1"/>
        </a:fontRef>
      </dsp:style>
    </dsp:sp>
    <dsp:sp modelId="{F7B74CEB-D703-4A3A-9586-6D1C1D750510}">
      <dsp:nvSpPr>
        <dsp:cNvPr id="0" name=""/>
        <dsp:cNvSpPr/>
      </dsp:nvSpPr>
      <dsp:spPr>
        <a:xfrm>
          <a:off x="6629187" y="1568"/>
          <a:ext cx="1927696" cy="1156617"/>
        </a:xfrm>
        <a:prstGeom prst="roundRect">
          <a:avLst>
            <a:gd name="adj" fmla="val 10000"/>
          </a:avLst>
        </a:prstGeom>
        <a:blipFill rotWithShape="0">
          <a:blip xmlns:r="http://schemas.openxmlformats.org/officeDocument/2006/relationships" r:embed="rId1">
            <a:duotone>
              <a:schemeClr val="accent1">
                <a:hueOff val="0"/>
                <a:satOff val="0"/>
                <a:lumOff val="0"/>
                <a:alphaOff val="0"/>
                <a:tint val="70000"/>
                <a:shade val="63000"/>
              </a:schemeClr>
              <a:schemeClr val="accent1">
                <a:hueOff val="0"/>
                <a:satOff val="0"/>
                <a:lumOff val="0"/>
                <a:alphaOff val="0"/>
                <a:tint val="10000"/>
                <a:satMod val="150000"/>
              </a:schemeClr>
            </a:duotone>
          </a:blip>
          <a:tile tx="0" ty="0" sx="60000" sy="59000" flip="none" algn="tl"/>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lv-LV" sz="2200" kern="1200" dirty="0" smtClean="0"/>
            <a:t>Konsekventa </a:t>
          </a:r>
          <a:endParaRPr lang="en-US" sz="2200" kern="1200" dirty="0"/>
        </a:p>
      </dsp:txBody>
      <dsp:txXfrm>
        <a:off x="6663063" y="35444"/>
        <a:ext cx="1859944" cy="1088865"/>
      </dsp:txXfrm>
    </dsp:sp>
    <dsp:sp modelId="{FAA2D578-3704-4F94-8B69-475AEA3E1835}">
      <dsp:nvSpPr>
        <dsp:cNvPr id="0" name=""/>
        <dsp:cNvSpPr/>
      </dsp:nvSpPr>
      <dsp:spPr>
        <a:xfrm rot="5400000">
          <a:off x="6298740" y="2366446"/>
          <a:ext cx="1438872" cy="173492"/>
        </a:xfrm>
        <a:prstGeom prst="rect">
          <a:avLst/>
        </a:prstGeom>
        <a:blipFill rotWithShape="0">
          <a:blip xmlns:r="http://schemas.openxmlformats.org/officeDocument/2006/relationships" r:embed="rId1">
            <a:duotone>
              <a:schemeClr val="accent1">
                <a:tint val="60000"/>
                <a:hueOff val="0"/>
                <a:satOff val="0"/>
                <a:lumOff val="0"/>
                <a:alphaOff val="0"/>
                <a:tint val="70000"/>
                <a:shade val="63000"/>
              </a:schemeClr>
              <a:schemeClr val="accent1">
                <a:tint val="60000"/>
                <a:hueOff val="0"/>
                <a:satOff val="0"/>
                <a:lumOff val="0"/>
                <a:alphaOff val="0"/>
                <a:tint val="10000"/>
                <a:satMod val="150000"/>
              </a:schemeClr>
            </a:duotone>
          </a:blip>
          <a:tile tx="0" ty="0" sx="60000" sy="59000" flip="none" algn="tl"/>
        </a:blipFill>
        <a:ln>
          <a:noFill/>
        </a:ln>
        <a:effectLst/>
      </dsp:spPr>
      <dsp:style>
        <a:lnRef idx="0">
          <a:scrgbClr r="0" g="0" b="0"/>
        </a:lnRef>
        <a:fillRef idx="2">
          <a:scrgbClr r="0" g="0" b="0"/>
        </a:fillRef>
        <a:effectRef idx="1">
          <a:scrgbClr r="0" g="0" b="0"/>
        </a:effectRef>
        <a:fontRef idx="minor">
          <a:schemeClr val="dk1"/>
        </a:fontRef>
      </dsp:style>
    </dsp:sp>
    <dsp:sp modelId="{C72F832E-70B1-4513-B86A-FD85D7B0A759}">
      <dsp:nvSpPr>
        <dsp:cNvPr id="0" name=""/>
        <dsp:cNvSpPr/>
      </dsp:nvSpPr>
      <dsp:spPr>
        <a:xfrm>
          <a:off x="6629187" y="1447341"/>
          <a:ext cx="1927696" cy="1156617"/>
        </a:xfrm>
        <a:prstGeom prst="roundRect">
          <a:avLst>
            <a:gd name="adj" fmla="val 10000"/>
          </a:avLst>
        </a:prstGeom>
        <a:blipFill rotWithShape="0">
          <a:blip xmlns:r="http://schemas.openxmlformats.org/officeDocument/2006/relationships" r:embed="rId1">
            <a:duotone>
              <a:schemeClr val="accent1">
                <a:hueOff val="0"/>
                <a:satOff val="0"/>
                <a:lumOff val="0"/>
                <a:alphaOff val="0"/>
                <a:tint val="70000"/>
                <a:shade val="63000"/>
              </a:schemeClr>
              <a:schemeClr val="accent1">
                <a:hueOff val="0"/>
                <a:satOff val="0"/>
                <a:lumOff val="0"/>
                <a:alphaOff val="0"/>
                <a:tint val="10000"/>
                <a:satMod val="150000"/>
              </a:schemeClr>
            </a:duotone>
          </a:blip>
          <a:tile tx="0" ty="0" sx="60000" sy="59000" flip="none" algn="tl"/>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lv-LV" sz="2200" kern="1200" dirty="0" smtClean="0"/>
            <a:t>Uz mērķi vērsta izaugsme</a:t>
          </a:r>
          <a:endParaRPr lang="en-US" sz="2200" kern="1200" dirty="0"/>
        </a:p>
      </dsp:txBody>
      <dsp:txXfrm>
        <a:off x="6663063" y="1481217"/>
        <a:ext cx="1859944" cy="1088865"/>
      </dsp:txXfrm>
    </dsp:sp>
    <dsp:sp modelId="{D9EC6ADF-590A-4DB8-86E5-516D2E8B89DB}">
      <dsp:nvSpPr>
        <dsp:cNvPr id="0" name=""/>
        <dsp:cNvSpPr/>
      </dsp:nvSpPr>
      <dsp:spPr>
        <a:xfrm>
          <a:off x="6629187" y="2893113"/>
          <a:ext cx="1927696" cy="1156617"/>
        </a:xfrm>
        <a:prstGeom prst="roundRect">
          <a:avLst>
            <a:gd name="adj" fmla="val 10000"/>
          </a:avLst>
        </a:prstGeom>
        <a:blipFill rotWithShape="0">
          <a:blip xmlns:r="http://schemas.openxmlformats.org/officeDocument/2006/relationships" r:embed="rId1">
            <a:duotone>
              <a:schemeClr val="accent1">
                <a:hueOff val="0"/>
                <a:satOff val="0"/>
                <a:lumOff val="0"/>
                <a:alphaOff val="0"/>
                <a:tint val="70000"/>
                <a:shade val="63000"/>
              </a:schemeClr>
              <a:schemeClr val="accent1">
                <a:hueOff val="0"/>
                <a:satOff val="0"/>
                <a:lumOff val="0"/>
                <a:alphaOff val="0"/>
                <a:tint val="10000"/>
                <a:satMod val="150000"/>
              </a:schemeClr>
            </a:duotone>
          </a:blip>
          <a:tile tx="0" ty="0" sx="60000" sy="59000" flip="none" algn="tl"/>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83820" tIns="83820" rIns="83820" bIns="83820" numCol="1" spcCol="1270" anchor="ctr" anchorCtr="0">
          <a:noAutofit/>
        </a:bodyPr>
        <a:lstStyle/>
        <a:p>
          <a:pPr lvl="0" algn="ctr" defTabSz="977900">
            <a:lnSpc>
              <a:spcPct val="90000"/>
            </a:lnSpc>
            <a:spcBef>
              <a:spcPct val="0"/>
            </a:spcBef>
            <a:spcAft>
              <a:spcPct val="35000"/>
            </a:spcAft>
          </a:pPr>
          <a:r>
            <a:rPr lang="lv-LV" sz="2200" kern="1200" dirty="0" smtClean="0"/>
            <a:t>…</a:t>
          </a:r>
          <a:endParaRPr lang="en-US" sz="2200" kern="1200" dirty="0"/>
        </a:p>
      </dsp:txBody>
      <dsp:txXfrm>
        <a:off x="6663063" y="2926989"/>
        <a:ext cx="1859944" cy="1088865"/>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82F3C39-FA5F-416F-8CA7-7636645DDB4D}">
      <dsp:nvSpPr>
        <dsp:cNvPr id="0" name=""/>
        <dsp:cNvSpPr/>
      </dsp:nvSpPr>
      <dsp:spPr>
        <a:xfrm>
          <a:off x="520282" y="2775"/>
          <a:ext cx="1858209" cy="1032338"/>
        </a:xfrm>
        <a:prstGeom prst="roundRect">
          <a:avLst>
            <a:gd name="adj" fmla="val 10000"/>
          </a:avLst>
        </a:prstGeom>
        <a:blipFill rotWithShape="0">
          <a:blip xmlns:r="http://schemas.openxmlformats.org/officeDocument/2006/relationships" r:embed="rId1">
            <a:duotone>
              <a:schemeClr val="accent1">
                <a:hueOff val="0"/>
                <a:satOff val="0"/>
                <a:lumOff val="0"/>
                <a:alphaOff val="0"/>
                <a:tint val="70000"/>
                <a:shade val="63000"/>
              </a:schemeClr>
              <a:schemeClr val="accent1">
                <a:hueOff val="0"/>
                <a:satOff val="0"/>
                <a:lumOff val="0"/>
                <a:alphaOff val="0"/>
                <a:tint val="10000"/>
                <a:satMod val="150000"/>
              </a:schemeClr>
            </a:duotone>
          </a:blip>
          <a:tile tx="0" ty="0" sx="60000" sy="59000" flip="none" algn="tl"/>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lv-LV" sz="1800" kern="1200" dirty="0" smtClean="0"/>
            <a:t>FAKTI</a:t>
          </a:r>
          <a:endParaRPr lang="en-US" sz="1800" kern="1200" dirty="0"/>
        </a:p>
      </dsp:txBody>
      <dsp:txXfrm>
        <a:off x="550518" y="33011"/>
        <a:ext cx="1797737" cy="971866"/>
      </dsp:txXfrm>
    </dsp:sp>
    <dsp:sp modelId="{CD1D659F-AA73-4966-A908-4CCA1B50B82A}">
      <dsp:nvSpPr>
        <dsp:cNvPr id="0" name=""/>
        <dsp:cNvSpPr/>
      </dsp:nvSpPr>
      <dsp:spPr>
        <a:xfrm rot="5400000">
          <a:off x="1255824" y="1060922"/>
          <a:ext cx="387126" cy="464552"/>
        </a:xfrm>
        <a:prstGeom prst="rightArrow">
          <a:avLst>
            <a:gd name="adj1" fmla="val 60000"/>
            <a:gd name="adj2" fmla="val 50000"/>
          </a:avLst>
        </a:prstGeom>
        <a:blipFill rotWithShape="0">
          <a:blip xmlns:r="http://schemas.openxmlformats.org/officeDocument/2006/relationships" r:embed="rId1">
            <a:duotone>
              <a:schemeClr val="accent1">
                <a:tint val="60000"/>
                <a:hueOff val="0"/>
                <a:satOff val="0"/>
                <a:lumOff val="0"/>
                <a:alphaOff val="0"/>
                <a:tint val="70000"/>
                <a:shade val="63000"/>
              </a:schemeClr>
              <a:schemeClr val="accent1">
                <a:tint val="60000"/>
                <a:hueOff val="0"/>
                <a:satOff val="0"/>
                <a:lumOff val="0"/>
                <a:alphaOff val="0"/>
                <a:tint val="10000"/>
                <a:satMod val="150000"/>
              </a:schemeClr>
            </a:duotone>
          </a:blip>
          <a:tile tx="0" ty="0" sx="60000" sy="59000" flip="none" algn="tl"/>
        </a:blip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rot="-5400000">
        <a:off x="1310021" y="1099635"/>
        <a:ext cx="278732" cy="270988"/>
      </dsp:txXfrm>
    </dsp:sp>
    <dsp:sp modelId="{4C2A3081-C61B-4B0D-9BE1-33C10A337888}">
      <dsp:nvSpPr>
        <dsp:cNvPr id="0" name=""/>
        <dsp:cNvSpPr/>
      </dsp:nvSpPr>
      <dsp:spPr>
        <a:xfrm>
          <a:off x="520282" y="1551282"/>
          <a:ext cx="1858209" cy="1032338"/>
        </a:xfrm>
        <a:prstGeom prst="roundRect">
          <a:avLst>
            <a:gd name="adj" fmla="val 10000"/>
          </a:avLst>
        </a:prstGeom>
        <a:blipFill rotWithShape="0">
          <a:blip xmlns:r="http://schemas.openxmlformats.org/officeDocument/2006/relationships" r:embed="rId1">
            <a:duotone>
              <a:schemeClr val="accent1">
                <a:hueOff val="0"/>
                <a:satOff val="0"/>
                <a:lumOff val="0"/>
                <a:alphaOff val="0"/>
                <a:tint val="70000"/>
                <a:shade val="63000"/>
              </a:schemeClr>
              <a:schemeClr val="accent1">
                <a:hueOff val="0"/>
                <a:satOff val="0"/>
                <a:lumOff val="0"/>
                <a:alphaOff val="0"/>
                <a:tint val="10000"/>
                <a:satMod val="150000"/>
              </a:schemeClr>
            </a:duotone>
          </a:blip>
          <a:tile tx="0" ty="0" sx="60000" sy="59000" flip="none" algn="tl"/>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lv-LV" sz="1800" kern="1200" dirty="0" smtClean="0"/>
            <a:t>EMOCIJAS</a:t>
          </a:r>
          <a:endParaRPr lang="en-US" sz="1800" kern="1200" dirty="0"/>
        </a:p>
      </dsp:txBody>
      <dsp:txXfrm>
        <a:off x="550518" y="1581518"/>
        <a:ext cx="1797737" cy="971866"/>
      </dsp:txXfrm>
    </dsp:sp>
    <dsp:sp modelId="{48ACF1E1-5E0B-4D54-8639-155DFA4C77EB}">
      <dsp:nvSpPr>
        <dsp:cNvPr id="0" name=""/>
        <dsp:cNvSpPr/>
      </dsp:nvSpPr>
      <dsp:spPr>
        <a:xfrm rot="5400000">
          <a:off x="1255824" y="2609429"/>
          <a:ext cx="387126" cy="464552"/>
        </a:xfrm>
        <a:prstGeom prst="rightArrow">
          <a:avLst>
            <a:gd name="adj1" fmla="val 60000"/>
            <a:gd name="adj2" fmla="val 50000"/>
          </a:avLst>
        </a:prstGeom>
        <a:blipFill rotWithShape="0">
          <a:blip xmlns:r="http://schemas.openxmlformats.org/officeDocument/2006/relationships" r:embed="rId1">
            <a:duotone>
              <a:schemeClr val="accent1">
                <a:tint val="60000"/>
                <a:hueOff val="0"/>
                <a:satOff val="0"/>
                <a:lumOff val="0"/>
                <a:alphaOff val="0"/>
                <a:tint val="70000"/>
                <a:shade val="63000"/>
              </a:schemeClr>
              <a:schemeClr val="accent1">
                <a:tint val="60000"/>
                <a:hueOff val="0"/>
                <a:satOff val="0"/>
                <a:lumOff val="0"/>
                <a:alphaOff val="0"/>
                <a:tint val="10000"/>
                <a:satMod val="150000"/>
              </a:schemeClr>
            </a:duotone>
          </a:blip>
          <a:tile tx="0" ty="0" sx="60000" sy="59000" flip="none" algn="tl"/>
        </a:blip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rot="-5400000">
        <a:off x="1310021" y="2648142"/>
        <a:ext cx="278732" cy="270988"/>
      </dsp:txXfrm>
    </dsp:sp>
    <dsp:sp modelId="{3E990D41-1B78-4EBC-A798-A88B8EC81880}">
      <dsp:nvSpPr>
        <dsp:cNvPr id="0" name=""/>
        <dsp:cNvSpPr/>
      </dsp:nvSpPr>
      <dsp:spPr>
        <a:xfrm>
          <a:off x="520282" y="3099790"/>
          <a:ext cx="1858209" cy="1032338"/>
        </a:xfrm>
        <a:prstGeom prst="roundRect">
          <a:avLst>
            <a:gd name="adj" fmla="val 10000"/>
          </a:avLst>
        </a:prstGeom>
        <a:blipFill rotWithShape="0">
          <a:blip xmlns:r="http://schemas.openxmlformats.org/officeDocument/2006/relationships" r:embed="rId1">
            <a:duotone>
              <a:schemeClr val="accent1">
                <a:hueOff val="0"/>
                <a:satOff val="0"/>
                <a:lumOff val="0"/>
                <a:alphaOff val="0"/>
                <a:tint val="70000"/>
                <a:shade val="63000"/>
              </a:schemeClr>
              <a:schemeClr val="accent1">
                <a:hueOff val="0"/>
                <a:satOff val="0"/>
                <a:lumOff val="0"/>
                <a:alphaOff val="0"/>
                <a:tint val="10000"/>
                <a:satMod val="150000"/>
              </a:schemeClr>
            </a:duotone>
          </a:blip>
          <a:tile tx="0" ty="0" sx="60000" sy="59000" flip="none" algn="tl"/>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lv-LV" sz="1800" kern="1200" dirty="0" smtClean="0"/>
            <a:t>SEKAS</a:t>
          </a:r>
          <a:endParaRPr lang="en-US" sz="1800" kern="1200" dirty="0"/>
        </a:p>
      </dsp:txBody>
      <dsp:txXfrm>
        <a:off x="550518" y="3130026"/>
        <a:ext cx="1797737" cy="971866"/>
      </dsp:txXfrm>
    </dsp:sp>
    <dsp:sp modelId="{F4E1185F-8118-41D8-9002-29ADE072D30A}">
      <dsp:nvSpPr>
        <dsp:cNvPr id="0" name=""/>
        <dsp:cNvSpPr/>
      </dsp:nvSpPr>
      <dsp:spPr>
        <a:xfrm rot="5400000">
          <a:off x="1255824" y="4157937"/>
          <a:ext cx="387126" cy="464552"/>
        </a:xfrm>
        <a:prstGeom prst="rightArrow">
          <a:avLst>
            <a:gd name="adj1" fmla="val 60000"/>
            <a:gd name="adj2" fmla="val 50000"/>
          </a:avLst>
        </a:prstGeom>
        <a:blipFill rotWithShape="0">
          <a:blip xmlns:r="http://schemas.openxmlformats.org/officeDocument/2006/relationships" r:embed="rId1">
            <a:duotone>
              <a:schemeClr val="accent1">
                <a:tint val="60000"/>
                <a:hueOff val="0"/>
                <a:satOff val="0"/>
                <a:lumOff val="0"/>
                <a:alphaOff val="0"/>
                <a:tint val="70000"/>
                <a:shade val="63000"/>
              </a:schemeClr>
              <a:schemeClr val="accent1">
                <a:tint val="60000"/>
                <a:hueOff val="0"/>
                <a:satOff val="0"/>
                <a:lumOff val="0"/>
                <a:alphaOff val="0"/>
                <a:tint val="10000"/>
                <a:satMod val="150000"/>
              </a:schemeClr>
            </a:duotone>
          </a:blip>
          <a:tile tx="0" ty="0" sx="60000" sy="59000" flip="none" algn="tl"/>
        </a:blipFill>
        <a:ln>
          <a:noFill/>
        </a:ln>
        <a:effectLst/>
      </dsp:spPr>
      <dsp:style>
        <a:lnRef idx="0">
          <a:scrgbClr r="0" g="0" b="0"/>
        </a:lnRef>
        <a:fillRef idx="2">
          <a:scrgbClr r="0" g="0" b="0"/>
        </a:fillRef>
        <a:effectRef idx="1">
          <a:scrgbClr r="0" g="0" b="0"/>
        </a:effectRef>
        <a:fontRef idx="minor">
          <a:schemeClr val="dk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endParaRPr lang="en-US" sz="1400" kern="1200"/>
        </a:p>
      </dsp:txBody>
      <dsp:txXfrm rot="-5400000">
        <a:off x="1310021" y="4196650"/>
        <a:ext cx="278732" cy="270988"/>
      </dsp:txXfrm>
    </dsp:sp>
    <dsp:sp modelId="{DA9AF6C4-BE3D-41ED-880D-C235B406C172}">
      <dsp:nvSpPr>
        <dsp:cNvPr id="0" name=""/>
        <dsp:cNvSpPr/>
      </dsp:nvSpPr>
      <dsp:spPr>
        <a:xfrm>
          <a:off x="520282" y="4648298"/>
          <a:ext cx="1858209" cy="1032338"/>
        </a:xfrm>
        <a:prstGeom prst="roundRect">
          <a:avLst>
            <a:gd name="adj" fmla="val 10000"/>
          </a:avLst>
        </a:prstGeom>
        <a:blipFill rotWithShape="0">
          <a:blip xmlns:r="http://schemas.openxmlformats.org/officeDocument/2006/relationships" r:embed="rId1">
            <a:duotone>
              <a:schemeClr val="accent1">
                <a:hueOff val="0"/>
                <a:satOff val="0"/>
                <a:lumOff val="0"/>
                <a:alphaOff val="0"/>
                <a:tint val="70000"/>
                <a:shade val="63000"/>
              </a:schemeClr>
              <a:schemeClr val="accent1">
                <a:hueOff val="0"/>
                <a:satOff val="0"/>
                <a:lumOff val="0"/>
                <a:alphaOff val="0"/>
                <a:tint val="10000"/>
                <a:satMod val="150000"/>
              </a:schemeClr>
            </a:duotone>
          </a:blip>
          <a:tile tx="0" ty="0" sx="60000" sy="59000" flip="none" algn="tl"/>
        </a:blip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lv-LV" sz="1800" kern="1200" dirty="0" smtClean="0"/>
            <a:t>SAGAIDĀMAIS</a:t>
          </a:r>
        </a:p>
        <a:p>
          <a:pPr lvl="0" algn="ctr" defTabSz="800100">
            <a:lnSpc>
              <a:spcPct val="90000"/>
            </a:lnSpc>
            <a:spcBef>
              <a:spcPct val="0"/>
            </a:spcBef>
            <a:spcAft>
              <a:spcPct val="35000"/>
            </a:spcAft>
          </a:pPr>
          <a:endParaRPr lang="en-US" sz="1800" kern="1200" dirty="0"/>
        </a:p>
      </dsp:txBody>
      <dsp:txXfrm>
        <a:off x="550518" y="4678534"/>
        <a:ext cx="1797737" cy="971866"/>
      </dsp:txXfrm>
    </dsp:sp>
  </dsp:spTree>
</dsp:drawing>
</file>

<file path=ppt/diagrams/layout1.xml><?xml version="1.0" encoding="utf-8"?>
<dgm:layoutDef xmlns:dgm="http://schemas.openxmlformats.org/drawingml/2006/diagram" xmlns:a="http://schemas.openxmlformats.org/drawingml/2006/main" uniqueId="urn:microsoft.com/office/officeart/2005/8/layout/bProcess4">
  <dgm:title val=""/>
  <dgm:desc val=""/>
  <dgm:catLst>
    <dgm:cat type="process" pri="19000"/>
  </dgm:catLst>
  <dgm:sampData>
    <dgm:dataModel>
      <dgm:ptLst>
        <dgm:pt modelId="0" type="doc"/>
        <dgm:pt modelId="1">
          <dgm:prSet phldr="1"/>
        </dgm:pt>
        <dgm:pt modelId="2">
          <dgm:prSet phldr="1"/>
        </dgm:pt>
        <dgm:pt modelId="3">
          <dgm:prSet phldr="1"/>
        </dgm:pt>
        <dgm:pt modelId="4">
          <dgm:prSet phldr="1"/>
        </dgm:pt>
        <dgm:pt modelId="5">
          <dgm:prSet phldr="1"/>
        </dgm:pt>
        <dgm:pt modelId="6">
          <dgm:prSet phldr="1"/>
        </dgm:pt>
        <dgm:pt modelId="7">
          <dgm:prSet phldr="1"/>
        </dgm:pt>
        <dgm:pt modelId="8">
          <dgm:prSet phldr="1"/>
        </dgm:pt>
        <dgm:pt modelId="9">
          <dgm:prSet phldr="1"/>
        </dgm:pt>
      </dgm:ptLst>
      <dgm:cxnLst>
        <dgm:cxn modelId="10" srcId="0" destId="1" srcOrd="0" destOrd="0"/>
        <dgm:cxn modelId="11" srcId="0" destId="2" srcOrd="1" destOrd="0"/>
        <dgm:cxn modelId="12" srcId="0" destId="3" srcOrd="2" destOrd="0"/>
        <dgm:cxn modelId="13" srcId="0" destId="4" srcOrd="3" destOrd="0"/>
        <dgm:cxn modelId="14" srcId="0" destId="5" srcOrd="4" destOrd="0"/>
        <dgm:cxn modelId="15" srcId="0" destId="6" srcOrd="5" destOrd="0"/>
        <dgm:cxn modelId="16" srcId="0" destId="7" srcOrd="6" destOrd="0"/>
        <dgm:cxn modelId="17" srcId="0" destId="8" srcOrd="7" destOrd="0"/>
        <dgm:cxn modelId="18" srcId="0" destId="9" srcOrd="8"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Name0">
    <dgm:varLst>
      <dgm:dir/>
      <dgm:resizeHandles/>
    </dgm:varLst>
    <dgm:choose name="Name1">
      <dgm:if name="Name2" func="var" arg="dir" op="equ" val="norm">
        <dgm:alg type="snake">
          <dgm:param type="grDir" val="tL"/>
          <dgm:param type="flowDir" val="col"/>
          <dgm:param type="contDir" val="revDir"/>
          <dgm:param type="bkpt" val="bal"/>
        </dgm:alg>
      </dgm:if>
      <dgm:else name="Name3">
        <dgm:alg type="snake">
          <dgm:param type="grDir" val="tR"/>
          <dgm:param type="flowDir" val="col"/>
          <dgm:param type="contDir" val="revDir"/>
          <dgm:param type="bkpt" val="bal"/>
        </dgm:alg>
      </dgm:else>
    </dgm:choose>
    <dgm:shape xmlns:r="http://schemas.openxmlformats.org/officeDocument/2006/relationships" r:blip="">
      <dgm:adjLst/>
    </dgm:shape>
    <dgm:presOf/>
    <dgm:constrLst>
      <dgm:constr type="w" for="ch" forName="compNode" refType="w"/>
      <dgm:constr type="h" for="ch" forName="compNode" refType="w" fact="0.6"/>
      <dgm:constr type="h" for="ch" forName="sibTrans" refType="h" refFor="ch" refForName="compNode" op="equ" fact="0.25"/>
      <dgm:constr type="sp" refType="w" fact="0.33"/>
      <dgm:constr type="primFontSz" for="des" forName="node" op="equ" val="65"/>
    </dgm:constrLst>
    <dgm:ruleLst/>
    <dgm:forEach name="nodesForEach" axis="ch" ptType="node">
      <dgm:layoutNode name="compNode">
        <dgm:alg type="composite"/>
        <dgm:shape xmlns:r="http://schemas.openxmlformats.org/officeDocument/2006/relationships" r:blip="">
          <dgm:adjLst/>
        </dgm:shape>
        <dgm:presOf/>
        <dgm:choose name="Name4">
          <dgm:if name="Name5" axis="self" func="var" arg="dir" op="equ" val="norm">
            <dgm:constrLst>
              <dgm:constr type="l" for="ch" forName="dummyConnPt" refType="w" fact="0.2"/>
              <dgm:constr type="t" for="ch" forName="dummyConnPt" refType="w" fact="0.145"/>
              <dgm:constr type="l" for="ch" forName="node"/>
              <dgm:constr type="t" for="ch" forName="node"/>
              <dgm:constr type="h" for="ch" forName="node" refType="h"/>
              <dgm:constr type="w" for="ch" forName="node" refType="w"/>
            </dgm:constrLst>
          </dgm:if>
          <dgm:else name="Name6">
            <dgm:constrLst>
              <dgm:constr type="l" for="ch" forName="dummyConnPt" refType="w" fact="0.8"/>
              <dgm:constr type="t" for="ch" forName="dummyConnPt" refType="w" fact="0.145"/>
              <dgm:constr type="l" for="ch" forName="node"/>
              <dgm:constr type="t" for="ch" forName="node"/>
              <dgm:constr type="h" for="ch" forName="node" refType="h"/>
              <dgm:constr type="w" for="ch" forName="node" refType="w"/>
            </dgm:constrLst>
          </dgm:else>
        </dgm:choose>
        <dgm:ruleLst/>
        <dgm:layoutNode name="dummyConnPt" styleLbl="node1" moveWith="node">
          <dgm:alg type="sp"/>
          <dgm:shape xmlns:r="http://schemas.openxmlformats.org/officeDocument/2006/relationships" r:blip="">
            <dgm:adjLst/>
          </dgm:shape>
          <dgm:presOf/>
          <dgm:constrLst>
            <dgm:constr type="w" val="1"/>
            <dgm:constr type="h" val="1"/>
          </dgm:constrLst>
          <dgm:ruleLst/>
        </dgm:layout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 type="primFontSz" val="65"/>
          </dgm:constrLst>
          <dgm:ruleLst>
            <dgm:rule type="primFontSz" val="5" fact="NaN" max="NaN"/>
          </dgm:ruleLst>
        </dgm:layoutNode>
      </dgm:layoutNode>
      <dgm:forEach name="sibTransForEach" axis="followSib" cnt="1">
        <dgm:layoutNode name="sibTrans" styleLbl="bgSibTrans2D1">
          <dgm:choose name="Name7">
            <dgm:if name="Name8" axis="self" func="var" arg="dir" op="equ" val="norm">
              <dgm:alg type="conn">
                <dgm:param type="srcNode" val="dummyConnPt"/>
                <dgm:param type="dstNode" val="dummyConnPt"/>
                <dgm:param type="begPts" val="bCtr, midR, tCtr"/>
                <dgm:param type="endPts" val="tCtr, midL, bCtr"/>
                <dgm:param type="begSty" val="noArr"/>
                <dgm:param type="endSty" val="noArr"/>
              </dgm:alg>
            </dgm:if>
            <dgm:else name="Name9">
              <dgm:alg type="conn">
                <dgm:param type="srcNode" val="dummyConnPt"/>
                <dgm:param type="dstNode" val="dummyConnPt"/>
                <dgm:param type="begPts" val="bCtr, midL, tCtr"/>
                <dgm:param type="endPts" val="tCtr, midR, bCtr"/>
                <dgm:param type="begSty" val="noArr"/>
                <dgm:param type="endSty" val="noArr"/>
              </dgm:alg>
            </dgm:else>
          </dgm:choose>
          <dgm:shape xmlns:r="http://schemas.openxmlformats.org/officeDocument/2006/relationships" type="conn" r:blip="" zOrderOff="-2">
            <dgm:adjLst/>
          </dgm:shape>
          <dgm:presOf axis="self"/>
          <dgm:constrLst>
            <dgm:constr type="begPad"/>
            <dgm:constr type="endPad"/>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v-LV"/>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99A1FF7-0D21-4D3B-9756-185C62AC0A6A}" type="datetimeFigureOut">
              <a:rPr lang="lv-LV" smtClean="0"/>
              <a:t>2022.11.25.</a:t>
            </a:fld>
            <a:endParaRPr lang="lv-LV"/>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v-LV"/>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lv-LV"/>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v-LV"/>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F03665D-0F98-43FF-B5FD-1B2A1C661D22}" type="slidenum">
              <a:rPr lang="lv-LV" smtClean="0"/>
              <a:t>‹#›</a:t>
            </a:fld>
            <a:endParaRPr lang="lv-LV"/>
          </a:p>
        </p:txBody>
      </p:sp>
    </p:spTree>
    <p:extLst>
      <p:ext uri="{BB962C8B-B14F-4D97-AF65-F5344CB8AC3E}">
        <p14:creationId xmlns:p14="http://schemas.microsoft.com/office/powerpoint/2010/main" val="39712532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smtClean="0"/>
              <a:t>AS nav vērtēšana, tā nav arī uzslava. AS norāda</a:t>
            </a:r>
            <a:r>
              <a:rPr lang="lv-LV" baseline="0" dirty="0" smtClean="0"/>
              <a:t> kā uzlabot procesu.</a:t>
            </a:r>
            <a:endParaRPr lang="lv-LV" dirty="0"/>
          </a:p>
        </p:txBody>
      </p:sp>
      <p:sp>
        <p:nvSpPr>
          <p:cNvPr id="4" name="Slide Number Placeholder 3"/>
          <p:cNvSpPr>
            <a:spLocks noGrp="1"/>
          </p:cNvSpPr>
          <p:nvPr>
            <p:ph type="sldNum" sz="quarter" idx="10"/>
          </p:nvPr>
        </p:nvSpPr>
        <p:spPr/>
        <p:txBody>
          <a:bodyPr/>
          <a:lstStyle/>
          <a:p>
            <a:fld id="{8F03665D-0F98-43FF-B5FD-1B2A1C661D22}" type="slidenum">
              <a:rPr lang="lv-LV" smtClean="0"/>
              <a:t>1</a:t>
            </a:fld>
            <a:endParaRPr lang="lv-LV"/>
          </a:p>
        </p:txBody>
      </p:sp>
    </p:spTree>
    <p:extLst>
      <p:ext uri="{BB962C8B-B14F-4D97-AF65-F5344CB8AC3E}">
        <p14:creationId xmlns:p14="http://schemas.microsoft.com/office/powerpoint/2010/main" val="25842585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lv-LV" dirty="0" smtClean="0"/>
              <a:t>Vai atgriezeniskā saite tiek iegūta novērojumos, vai to sniedz cits cilvēks, – efektīva atgriezeniskā saite atsaucas uz mērķi, ir redzama un skaidra; iedarbīga; lietotājam draudzīga (specifiska un personiska); sniegta īstā laikā; nepārtraukta un saturīga.</a:t>
            </a:r>
          </a:p>
          <a:p>
            <a:endParaRPr lang="lv-LV" b="1" dirty="0" smtClean="0"/>
          </a:p>
          <a:p>
            <a:r>
              <a:rPr lang="lv-LV" b="1" dirty="0" smtClean="0"/>
              <a:t>Atsaucas uz mērķi</a:t>
            </a:r>
          </a:p>
          <a:p>
            <a:r>
              <a:rPr lang="lv-LV" dirty="0" smtClean="0"/>
              <a:t>Efektīva atgriezeniskā saite ir iespējama, ja darītājam ir mērķis, viņš rīkojas, lai to sasniegtu, un saņem informāciju par savām darbībām, kas vērstas uz mērķa sasniegšanu. Ja es izstāstīju anekdoti, tad kāpēc es to darīju? Lai sasmīdinātu cilvēkus. Es uzrakstīju stāstu, lai aizrautu lasītājus ar dzīvīgu valodu un ticamiem dialogiem, kas atspoguļo personāžu izjūtas. Es atvēzējos ar nūju, lai trāpīgi iesistu pa bumbu. Ja man nav skaidri sasniedzamie mērķi vai arī tiem nepievēršu vajadzīgo uzmanību, es nevaru saņemt noderīgu atgriezenisko saiti (ne arī sasniegt savus mērķus).</a:t>
            </a:r>
          </a:p>
          <a:p>
            <a:endParaRPr lang="lv-LV" dirty="0" smtClean="0"/>
          </a:p>
          <a:p>
            <a:r>
              <a:rPr lang="lv-LV" dirty="0" smtClean="0"/>
              <a:t>Informācija kļūst par atgriezenisko saiti tikai tad, ja es cenšos kaut ko sasniegt, un informācija man rāda, vai es esmu “uz ceļa”, vai man “jāmaina kurss”. Ja mani joki vai stāsta atsevišķi aspekti “nestrādā”, tad man tas ir jāzina, skaidri un bez vērtējuma.</a:t>
            </a:r>
          </a:p>
          <a:p>
            <a:endParaRPr lang="lv-LV" dirty="0" smtClean="0"/>
          </a:p>
          <a:p>
            <a:r>
              <a:rPr lang="lv-LV" dirty="0" smtClean="0"/>
              <a:t>Jāsaprot, ka ikdienas situācijās mērķi var būt netieši, tomēr jebkuram diezgan skaidri redzami. Kad es stāstu anekdoti, man nav jāpaskaidro, ka mans mērķis tagad ir jūs visus sasmīdināt. Bet skolā mēdz būt situācijas, kad skolēnam uzdevuma vai stundas mērķi nav skaidri, tāpēc ir ļoti svarīgi atgādināt viņiem par sasniedzamo mērķi un kritērijiem, kā tie var sevi novērtēt. Piemēram, skolotājs var teikt šādi.</a:t>
            </a:r>
          </a:p>
          <a:p>
            <a:endParaRPr lang="lv-LV" dirty="0" smtClean="0"/>
          </a:p>
          <a:p>
            <a:r>
              <a:rPr lang="lv-LV" dirty="0" smtClean="0"/>
              <a:t>Jūsu uzdevums ir ar šo uzrakstīto stāstu sasmīdināt lasītāju. Tāpēc, pārlasot uzrakstīto vai saņemot atsauksmi no </a:t>
            </a:r>
            <a:r>
              <a:rPr lang="lv-LV" dirty="0" err="1" smtClean="0"/>
              <a:t>klasesbiedra</a:t>
            </a:r>
            <a:r>
              <a:rPr lang="lv-LV" dirty="0" smtClean="0"/>
              <a:t>, jautājiet: “Vai tas ir smieklīgi? Kuras vietas varētu būt smieklīgākas?”</a:t>
            </a:r>
          </a:p>
          <a:p>
            <a:endParaRPr lang="lv-LV" dirty="0" smtClean="0"/>
          </a:p>
          <a:p>
            <a:r>
              <a:rPr lang="lv-LV" dirty="0" smtClean="0"/>
              <a:t>Sagatavojot plakātu par sava pētījuma rezultātiem, atcerieties, ka jūsu uzdevums ir gan ieinteresēt lasītājus par savu darbu, gan arī iepazīstināt viņus ar faktiem, ko esat atklājuši savos eksperimentos. Novērtējiet savu veikumu attiecībā pret šiem mērķiem, lietojot šos snieguma līmeņu aprakstus. Dabaszinātņu konkursa vērtētāji darīs tieši to pašu, vērtējot jūsu darbu.</a:t>
            </a:r>
          </a:p>
          <a:p>
            <a:endParaRPr lang="lv-LV" dirty="0" smtClean="0"/>
          </a:p>
          <a:p>
            <a:r>
              <a:rPr lang="lv-LV" b="1" dirty="0" smtClean="0"/>
              <a:t>Redzama un skaidra</a:t>
            </a:r>
          </a:p>
          <a:p>
            <a:r>
              <a:rPr lang="lv-LV" dirty="0" smtClean="0"/>
              <a:t>Jebkura noderīga atgriezeniskās saites sniegšanas sistēma ietver ne tikai atsauci uz skaidru mērķi, bet arī skaidri redzamus rezultātus, kas ir saistīti ar mērķi. Cilvēki smejas, nosmīkņā vai arī nesmejas par katru joku. Studenti ir ļoti ieinteresēti, drusku ieinteresēti vai arī nav nemaz ieinteresēti tajā, ko es mācu.</a:t>
            </a:r>
          </a:p>
          <a:p>
            <a:endParaRPr lang="lv-LV" dirty="0" smtClean="0"/>
          </a:p>
          <a:p>
            <a:r>
              <a:rPr lang="lv-LV" dirty="0" smtClean="0"/>
              <a:t>Pat būdami mazi bērni, mēs mācāmies no šādas skaidri redzamas atgriezeniskās saites. Tā mēs mācāmies staigāt vai noturēt karoti; saprast, ka daži vārdi maģiskā veidā nodrošina ēdienu, dzērienu vai apģērba nomaiņu, ko dod lielie cilvēki. Labākā atgriezeniskā saite ir tik skaidra, ka jebkurš, kam ir mērķis, var to saprast un no tās mācīties.</a:t>
            </a:r>
          </a:p>
          <a:p>
            <a:endParaRPr lang="lv-LV" dirty="0" smtClean="0"/>
          </a:p>
          <a:p>
            <a:r>
              <a:rPr lang="lv-LV" dirty="0" smtClean="0"/>
              <a:t>Tomēr daudzos gadījumos skolēniem pieejamā atgriezeniskā saite ir necaurredzama, nesaprotama. To atklāj, piemēram, šis patiesais stāsts, ko man pirms daudziem gadiem pastāstīja kāda skolotāja. Kāda skolniece atnākusi pie viņas mācību gada beigās un teikusi: “Džonsas </a:t>
            </a:r>
            <a:r>
              <a:rPr lang="lv-LV" dirty="0" err="1" smtClean="0"/>
              <a:t>jaunkundz</a:t>
            </a:r>
            <a:r>
              <a:rPr lang="lv-LV" dirty="0" smtClean="0"/>
              <a:t>, jūs visu gadu uz maniem angļu valodas rakstu darbiem rakstāt vienu un to pašu vārdu, bet es līdz šim brīdim neesmu sapratusi, ko tas nozīmē.” Kas tas par vārdu, viņa jautājusi. “</a:t>
            </a:r>
            <a:r>
              <a:rPr lang="lv-LV" dirty="0" err="1" smtClean="0"/>
              <a:t>Vagū</a:t>
            </a:r>
            <a:r>
              <a:rPr lang="lv-LV" dirty="0" smtClean="0"/>
              <a:t>,” skolniece teikusi (vārds bijis “</a:t>
            </a:r>
            <a:r>
              <a:rPr lang="lv-LV" dirty="0" err="1" smtClean="0"/>
              <a:t>vague</a:t>
            </a:r>
            <a:r>
              <a:rPr lang="lv-LV" dirty="0" smtClean="0"/>
              <a:t>!”, t.i., “neskaidri!” angļu val.).</a:t>
            </a:r>
          </a:p>
          <a:p>
            <a:endParaRPr lang="lv-LV" dirty="0" smtClean="0"/>
          </a:p>
          <a:p>
            <a:r>
              <a:rPr lang="lv-LV" dirty="0" smtClean="0"/>
              <a:t>Dažkārt pat tad, ja atgriezeniskās saites informācija ir skaidra, darītāji to neuztver vai nu tāpēc, ka to neievēro, vai arī tāpēc, ka pārāk daudz koncentrējas uz rezultātiem. Sportā jaunie tenisa spēlētāji bieži vien paši nesaprot, ka viņi novērš skatienu no bumbiņas. Viņi mēdz pat protestēt, ja kāds uz to norāda (arī nepārtraukta kliegšana “Skaties uz bumbiņu!” parasti neiedarbojas). Un tāpat mēs arī esam redzējuši, ka jaunie skolotāji tik ļoti koncentrējas uz “mācīšanu”, ka neievēro, ka tikai nedaudzi skolēni klausās vai mācās.</a:t>
            </a:r>
          </a:p>
          <a:p>
            <a:endParaRPr lang="lv-LV" dirty="0" smtClean="0"/>
          </a:p>
          <a:p>
            <a:r>
              <a:rPr lang="lv-LV" dirty="0" smtClean="0"/>
              <a:t>Tāpēc līdztekus treneru vai citu novērotāju atgriezeniskajai saitei saprast savu sniegumu mums var palīdzēt arī video vai audio ieraksti. Vēl vairāk, šādi ieraksti mums palīdz ieraudzīt grūti uztveramu, bet ļoti svarīgu informāciju. Es ieteiktu visiem skolotājiem ierakstīt savas stundas vismaz reizi mēnesī. Kad es to darīju, iesācējs skolotājs būdams, šī pieredze tiešām mainīja manu attieksmi. Jēdzieni, kas man pašam šķita pilnīgi skaidri, ierakstā rādījās pilnīgi neskaidri un pat maldinoši izklāstīti. Vienlaikus es ieraudzīju arī daudzu skolēnu neizprotošos skatienus, ko es nebiju pamanījis mācīšanas procesā.</a:t>
            </a:r>
          </a:p>
          <a:p>
            <a:endParaRPr lang="lv-LV" dirty="0" smtClean="0"/>
          </a:p>
          <a:p>
            <a:r>
              <a:rPr lang="lv-LV" b="1" dirty="0" smtClean="0"/>
              <a:t>Reāla</a:t>
            </a:r>
          </a:p>
          <a:p>
            <a:r>
              <a:rPr lang="lv-LV" dirty="0" smtClean="0"/>
              <a:t>Efektīva atgriezeniskā saite ir konkrēta, specifiska un noderīga; tā dod rīcības informāciju. Tādējādi “Labs darbs!” un “Jūs to izdarījāt nepareizi”, un B + (atzīme “7” “10” </a:t>
            </a:r>
            <a:r>
              <a:rPr lang="lv-LV" dirty="0" err="1" smtClean="0"/>
              <a:t>ballu</a:t>
            </a:r>
            <a:r>
              <a:rPr lang="lv-LV" dirty="0" smtClean="0"/>
              <a:t> vērtējumā) nav atgriezeniskā saite. Mēs varam viegli iedomāties, ka skolēni, kuri saņem šādu atgriezenisko saiti, uzdod sev jautājumu: ko tieši man vajadzētu darīt vairāk vai mazāk nākamajā reizē, pamatojoties uz šo informāciju? Nav ne jausmas. Viņi nezina, kas bija “labs” vai “nepareizs” viņu darbā.</a:t>
            </a:r>
          </a:p>
          <a:p>
            <a:endParaRPr lang="lv-LV" dirty="0" smtClean="0"/>
          </a:p>
          <a:p>
            <a:r>
              <a:rPr lang="lv-LV" dirty="0" smtClean="0"/>
              <a:t>Darba veicējam ir jāpieņem reāla atgriezeniskā saite. Daudzas tā saucamās atgriezeniskās saites situācijas rada konfliktus, jo atgriezeniskās saites sniedzēji nav bijuši pietiekami aprakstoši; viņi nevis vienkārši sniedz datus, bet gan tos interpretē. Piemēram, skolas direktors vai direktora vietnieks, vērojot kāda skolotāja stundu, var pieļaut parasto kļūdu, apgalvojot, ka “daudziem skolēniem klasē bija garlaicīgi”. Tas ir spriedums, nevis novērojums. Būtu bijis daudz noderīgāk, ja vērotājs teiktu kaut ko līdzīgu: “Es saskaitīju pastāvīgu neuzmanības uzvedību 12 no 25 skolēniem, nodarbību uzsākot. Uzvedība ietvēra īsziņu sūtīšanu slepus, zīmīšu nodošanu un saskatīšanos ar citiem skolēniem. Taču,  sākoties darbam mazajās grupās, es šādu uzvedību novēroju tikai vienam skolēnam.”</a:t>
            </a:r>
          </a:p>
          <a:p>
            <a:endParaRPr lang="lv-LV" dirty="0" smtClean="0"/>
          </a:p>
          <a:p>
            <a:r>
              <a:rPr lang="lv-LV" dirty="0" smtClean="0"/>
              <a:t>Šāda rūpīga pieeja atgriezeniskās saites sniegšanai, piedāvājot neitrālus, ar mērķi saistītus faktus, ir pamats labākajai skolotāju profesionālā atbalsta praksei vai vispār jebkurai mācīšanas un izaugsmes atbalsta situācijai. Efektīvi stundu vērotāji  un treneri smagi strādā, lai uzmanīgi novērotu un komentētu to, ko viņi novēro, pamatojoties uz skaidriem mērķiem. Tāpēc es vienmēr, apmeklējot klasi, jautāju: “Ko jūs vēlētos, lai es vērotu un, iespējams, skaitītu?” Manā pedagogu profesionālās pilnveides pasniedzēja pieredzē šāda konkrēta atgriezeniskā saite, ko esmu sniedzis skolotājiem, ir tikusi gaidīta un pieņemta ar lielu interesi un pozitīvu attieksmi. Efektīvie treneri arī zina, ka sarežģītās, kompleksās situācijās reāla atgriezeniskā saite par to, kas gāja labi, ir tikpat svarīga kā atgriezeniskā saite par to, kas neizdevās.</a:t>
            </a:r>
          </a:p>
          <a:p>
            <a:endParaRPr lang="lv-LV" dirty="0" smtClean="0"/>
          </a:p>
          <a:p>
            <a:r>
              <a:rPr lang="lv-LV" b="1" dirty="0" smtClean="0"/>
              <a:t>Lietotājam draudzīga</a:t>
            </a:r>
          </a:p>
          <a:p>
            <a:r>
              <a:rPr lang="lv-LV" dirty="0" smtClean="0"/>
              <a:t>Pat tad, ja atgriezeniskā saite ir specifiska un precīza ekspertu vai apkārtējo personu acīs, tā nav noderīga, ja lietotājs to nesaprot un uztver to personiski. Ļoti tehniska atgriezeniskā saite var šķist ļoti mulsinoša iesācējiem. Aprakstot beisbola atvēzienu sešgadīgam bērnam un lietojot fizikas terminus par griezes momentu, visticamāk neuzlabosies bērna atsitieni spēlē. Pārāk daudz atgriezeniskās saites nav produktīvi; labāk palīdzēt darītājam koncentrēties tikai uz vienu vai diviem galvenajiem  snieguma elementiem, nevis radīt informācijas jūkli no visām pusēm. Ekspertu treneri vienmēr izvairās pārslogot darītāju ar pārāk daudz vai pārāk tehnisku informāciju. Viņi pastāsta darītājam par vienu svarīgu lietu, ko viņi pamana un, kuru mainot, iespējams iegūt tūlītēju un ievērojamu uzlabojumu (“es nesapratu, kurš runāja dialogā, ko rakstījāt šajā rindkopā”). Viņi nepiedāvā padomu, kamēr nav pārliecināti, ka darītājs saprot, cik svarīgi ir tas, ko viņi pamanījuši.</a:t>
            </a:r>
          </a:p>
          <a:p>
            <a:endParaRPr lang="lv-LV" dirty="0" smtClean="0"/>
          </a:p>
          <a:p>
            <a:r>
              <a:rPr lang="lv-LV" b="1" dirty="0" smtClean="0"/>
              <a:t>Savlaicīga</a:t>
            </a:r>
          </a:p>
          <a:p>
            <a:r>
              <a:rPr lang="lv-LV" dirty="0" smtClean="0"/>
              <a:t>Vairākumā gadījumu ir tā: jo ātrāk es saņemu atgriezenisko saiti, jo labāk. Es nevēlos gaidīt stundas vai dienas, lai noskaidrotu, vai mani skolēni bija uzmanīgi un vai viņi mācījās, vai arī kāda daļa no manis rakstītā stāsta ir laba un kāda tā daļa – ne. Es saku “vairākumā gadījumu”. Es, piemēram, nevēlos, lai mans skolotājs vai auditorija sniegtu man atgriezenisko saiti, kamēr es spēlēju klavieres. Tāpēc precīzāk ir teikt, ka laba atgriezeniskā saite ir “savlaicīga”, nevis “tūlītēja”.</a:t>
            </a:r>
          </a:p>
          <a:p>
            <a:endParaRPr lang="lv-LV" dirty="0" smtClean="0"/>
          </a:p>
          <a:p>
            <a:r>
              <a:rPr lang="lv-LV" dirty="0" smtClean="0"/>
              <a:t>Tomēr liela problēma izglītībā ir nesavlaicīga atgriezeniskā saite. Būtisku atgriezenisko saiti par svarīgu sniegumu skolēni parasti saņem vairākas dienas, nedēļas vai pat mēnešus pēc izpildījuma, – padomājiet par rakstīšanu un darbu nodošanu vai standartizētu pārbaužu rezultātu saņemšanu! Kā pedagogiem mums vajadzētu strādāt virsstundas, lai saprastu veidus, kā nodrošināt, lai skolēni tiešām laikus saņemtu  atgriezenisko saiti un tā gūtu iespējas to izmantot, kamēr vēl mēģinājums un sekas ir svaigā atmiņā.</a:t>
            </a:r>
          </a:p>
          <a:p>
            <a:endParaRPr lang="lv-LV" dirty="0" smtClean="0"/>
          </a:p>
          <a:p>
            <a:r>
              <a:rPr lang="lv-LV" dirty="0" smtClean="0"/>
              <a:t>Pirms jūs sakāt, ka tas nav iespējams, atcerieties, ka atgriezeniskā saite nav jāsaņem tikai no skolotāja vai pat no cilvēkiem vispār. Tehnoloģija ir viens no spēcīgākajiem instrumentiem, proti, datorizētas mācīšanās iespaidīgs ieguvums ir neierobežota, savlaicīga atgriezeniskā saite un iespējas to izmantot. Vienaudžu novērtējums ir vēl viena stratēģija, lai nodrošinātu savlaicīgu atgriezenisko saiti; tomēr ir svarīgi iemācīt skolēniem sniegt atgriezenisko saiti mazās grupās atbilstoši augstiem standartiem, bez kritikas vai nevajadzīgām uzslavām.</a:t>
            </a:r>
          </a:p>
          <a:p>
            <a:endParaRPr lang="lv-LV" b="1" dirty="0" smtClean="0"/>
          </a:p>
          <a:p>
            <a:r>
              <a:rPr lang="lv-LV" b="1" dirty="0" smtClean="0"/>
              <a:t>Nepārtraukta</a:t>
            </a:r>
          </a:p>
          <a:p>
            <a:r>
              <a:rPr lang="lv-LV" dirty="0" smtClean="0"/>
              <a:t>Mūsu snieguma uzlabošanās ir atkarīga ne tikai no atgriezeniskās saites saņemšanas, bet arī no iespējas to izmantot. Tas, ka izglītībā kāds novērtējums ir </a:t>
            </a:r>
            <a:r>
              <a:rPr lang="lv-LV" dirty="0" err="1" smtClean="0"/>
              <a:t>formatīvs</a:t>
            </a:r>
            <a:r>
              <a:rPr lang="lv-LV" dirty="0" smtClean="0"/>
              <a:t>, nenozīmē tikai to, ka tas ir pirms </a:t>
            </a:r>
            <a:r>
              <a:rPr lang="lv-LV" dirty="0" err="1" smtClean="0"/>
              <a:t>summatīvajiem</a:t>
            </a:r>
            <a:r>
              <a:rPr lang="lv-LV" dirty="0" smtClean="0"/>
              <a:t> novērtējumiem, bet gan to, ka skolēnam ir iespējas, ja rezultāti ir zemāki par optimāliem, uzlabot savu sniegumu, lai labāk sasniegtu mērķi. </a:t>
            </a:r>
            <a:r>
              <a:rPr lang="lv-LV" dirty="0" err="1" smtClean="0"/>
              <a:t>Summatīvajā</a:t>
            </a:r>
            <a:r>
              <a:rPr lang="lv-LV" dirty="0" smtClean="0"/>
              <a:t> vērtēšanā atgriezeniskā saite jau ir par vēlu; izpildījums ir beidzies.</a:t>
            </a:r>
          </a:p>
          <a:p>
            <a:endParaRPr lang="lv-LV" dirty="0" smtClean="0"/>
          </a:p>
          <a:p>
            <a:r>
              <a:rPr lang="lv-LV" dirty="0" smtClean="0"/>
              <a:t>Tādējādi, jo vairāk atgriezeniskās saites es varu saņemt reālā laikā, jo labāks būs mans sniegums. Tā darbojas visas ļoti veiksmīgās datorspēles. Ja jūs spēlējat </a:t>
            </a:r>
            <a:r>
              <a:rPr lang="lv-LV" dirty="0" err="1" smtClean="0"/>
              <a:t>Angry</a:t>
            </a:r>
            <a:r>
              <a:rPr lang="lv-LV" dirty="0" smtClean="0"/>
              <a:t> </a:t>
            </a:r>
            <a:r>
              <a:rPr lang="lv-LV" dirty="0" err="1" smtClean="0"/>
              <a:t>Birds</a:t>
            </a:r>
            <a:r>
              <a:rPr lang="lv-LV" dirty="0" smtClean="0"/>
              <a:t>, Halo, </a:t>
            </a:r>
            <a:r>
              <a:rPr lang="lv-LV" dirty="0" err="1" smtClean="0"/>
              <a:t>Guitar</a:t>
            </a:r>
            <a:r>
              <a:rPr lang="lv-LV" dirty="0" smtClean="0"/>
              <a:t> </a:t>
            </a:r>
            <a:r>
              <a:rPr lang="lv-LV" dirty="0" err="1" smtClean="0"/>
              <a:t>Hero</a:t>
            </a:r>
            <a:r>
              <a:rPr lang="lv-LV" dirty="0" smtClean="0"/>
              <a:t> vai </a:t>
            </a:r>
            <a:r>
              <a:rPr lang="lv-LV" dirty="0" err="1" smtClean="0"/>
              <a:t>Tetris</a:t>
            </a:r>
            <a:r>
              <a:rPr lang="lv-LV" dirty="0" smtClean="0"/>
              <a:t>, jūs zināt, ka vissvarīgākais būtiskam uzlabojumam ir tas, ka atgriezeniskā saite ir gan savlaicīga, gan nepārtraukta. Ja jums neizdodas, jūs varat nekavējoties sākt no jauna, turklāt dažos gadījumos pat tieši tur, kur beidzāt, lai saņemtu vēl vienu iespēju saņemt un mācīties no atgriezeniskās saites. Šis spēcīgais atgriezeniskās saites cikls (</a:t>
            </a:r>
            <a:r>
              <a:rPr lang="lv-LV" dirty="0" err="1" smtClean="0"/>
              <a:t>feedback</a:t>
            </a:r>
            <a:r>
              <a:rPr lang="lv-LV" dirty="0" smtClean="0"/>
              <a:t> </a:t>
            </a:r>
            <a:r>
              <a:rPr lang="lv-LV" dirty="0" err="1" smtClean="0"/>
              <a:t>loop</a:t>
            </a:r>
            <a:r>
              <a:rPr lang="lv-LV" dirty="0" smtClean="0"/>
              <a:t>) ir arī lietotājam draudzīgs. Spēles ir veidotas, lai atspoguļotu un pielāgotos mūsu mainīgajām vajadzībām, tempam un spējai apstrādāt informāciju.</a:t>
            </a:r>
          </a:p>
          <a:p>
            <a:endParaRPr lang="lv-LV" dirty="0" smtClean="0"/>
          </a:p>
          <a:p>
            <a:r>
              <a:rPr lang="lv-LV" dirty="0" smtClean="0"/>
              <a:t>Tas parāda, ka izpildītājus bieži vērtē pēc viņu spējas pielāgoties, ņemot vērā atgriezenisko saiti. Spēja ātri pielāgot savu sniegumu ir raksturīga iezīme visiem veiksmīgajiem un problēmu risinātājiem daudzās jomās. Vai arī, kā daudzi mazās līgas treneri saka: “Problēma nav kļūdīties, jo jūs visi palaidīsiet garām daudz bumbu spēles laikā, un tā ir daļa no mācīšanās. Problēma ir tad, ja jūs nemācāties no kļūdām.”</a:t>
            </a:r>
          </a:p>
          <a:p>
            <a:endParaRPr lang="lv-LV" dirty="0" smtClean="0"/>
          </a:p>
          <a:p>
            <a:r>
              <a:rPr lang="lv-LV" dirty="0" smtClean="0"/>
              <a:t>Konsekventa</a:t>
            </a:r>
          </a:p>
          <a:p>
            <a:r>
              <a:rPr lang="lv-LV" dirty="0" smtClean="0"/>
              <a:t>Lai atgriezeniskā saite būtu noderīga, tai ir jābūt konsekventai. Skaidrs, ka izpildītāji var veiksmīgi pielāgot savu sniegumu tikai tad, ja viņiem sniegtā informācija ir stabila, precīza un uzticama. Izglītībā tas nozīmē, ka skolotājiem jābūt vienādam viedoklim par to, kas ir kvalitatīvs darbs. Skolotājiem vienas skolas ietvaros vajadzētu regulāri sarunāties par to un izvērtēt skolēnu darbus kopā, laika gaitā kļūstot arvien konsekventākiem, un formulēt lēmumus detalizētos, aprakstošos skolēnu snieguma līmeņu aprakstos, kurus ilustrē ar dažādas kvalitātes skolēnu darbu piemēriem. Ja mēs vēlamies, lai skolēnu pašu sniegtā atgriezeniskā saite, ko viņi sniedz cits citam, būtu noderīgāka, skolēni jāpamāca būt konsekventiem, tāpat kā mēs mācām skolotājus, izmantojot tos pašus paraugus un skolēnu snieguma līmeņa aprakstus.</a:t>
            </a:r>
          </a:p>
          <a:p>
            <a:endParaRPr lang="lv-LV" dirty="0" smtClean="0"/>
          </a:p>
          <a:p>
            <a:r>
              <a:rPr lang="lv-LV" dirty="0" smtClean="0"/>
              <a:t>Uz mērķi vērsta izaugsme</a:t>
            </a:r>
          </a:p>
          <a:p>
            <a:r>
              <a:rPr lang="lv-LV" dirty="0" smtClean="0"/>
              <a:t>Ņemot vērā šīs atgriezeniskās saites pazīmes, kā skolas var vislabāk izmantot atgriezenisko saiti kā daļu no vērtēšanas sistēmas? Galvenais ir izmantot atgriezenisko saiti ilglaicīgu mērķu sasniegšanai.</a:t>
            </a:r>
          </a:p>
          <a:p>
            <a:endParaRPr lang="lv-LV" dirty="0" smtClean="0"/>
          </a:p>
          <a:p>
            <a:r>
              <a:rPr lang="lv-LV" dirty="0" smtClean="0"/>
              <a:t>Apskatīsim, kā tas darbojas sportā. Mana meita skrien jūdzi stadionā. Katra posma beigās sacīkstēs un treniņa sacīkstēs treneri skaļi sauc laiku (katra apļa laiku) un atgriezenisko saiti (“Tu nevēzē rokas! Tavs temps ir 5 minūtes 15 sekundes.”), kam seko padoms (“Palielini tempu! Tev šim aplim jāsamazina divas sekundes, lai nokļūtu zem 5:10!”).</a:t>
            </a:r>
          </a:p>
          <a:p>
            <a:endParaRPr lang="lv-LV" dirty="0" smtClean="0"/>
          </a:p>
          <a:p>
            <a:r>
              <a:rPr lang="lv-LV" dirty="0" smtClean="0"/>
              <a:t>Mana meita un viņas komandas biedrenes saņem atgriezenisko saiti (un padomus) par to, kā viņas tagad darbojas, salīdzinot ar viņu vēlamo laiku. Manas meitas mērķis ir noskriet jūdzi ātrāk par 5:00 minūtēm. Viņa jau to ir noskrējusi 5:09 minūtēs. Treneris viņai paziņo, ka, skrienot tādā tempā, kādā viņa noskrēja pirmo apli, ir maz ticams, ka viņa sasniegs pat savu labāko laiku šajā sezonā, nemaz nerunājot par savu ilglaicīgo mērķi. Pēc tam viņš viņai pasaka kaut ko aprakstošu par viņas pašreizējo sniegumu (viņa nevēzē rokas) un sniedz viņai īsu konkrētu ieteikumu (samazināt nākamajam aplim divas sekundes), lai varētu sasniegt mērķi.</a:t>
            </a:r>
          </a:p>
          <a:p>
            <a:endParaRPr lang="lv-LV" dirty="0" smtClean="0"/>
          </a:p>
          <a:p>
            <a:r>
              <a:rPr lang="lv-LV" dirty="0" smtClean="0"/>
              <a:t>Spēja uzlabot savu rezultātu ir atkarīga no spējas pielāgot savu tempu, ņemot vērā nemitīgu atgriezenisko saiti, kas apraksta sniegumu pret konkrētu, ilgtermiņa mērķi. Bet tas nav tas, ko jums pastāsta lielākā daļa izglītības pārvalžu piedāvātās vadlīnijas (ASV kontekstā) par apgūstamā satura mācīšanas secību un tempu vai ko pavēsta atzīmes “</a:t>
            </a:r>
            <a:r>
              <a:rPr lang="lv-LV" dirty="0" err="1" smtClean="0"/>
              <a:t>formatīvajos</a:t>
            </a:r>
            <a:r>
              <a:rPr lang="lv-LV" dirty="0" smtClean="0"/>
              <a:t>” pārbaudes darbos. Tie dod priekšstatu par nesen mācītajiem sasniedzamajiem rezultātiem, nevis noderīgu atgriezenisko saiti par skolēnu sniegumu iepretī gala standartiem. Skolotājus un skolēnus kādā starpposmā nevis informē, vai viņi ir uz pareizā ceļa, lai sasniegtu skolēnam vēlamo rezultātu līdz mācību gada beigām, bet ar šādām vadlīnijām un pārbaudes darbu atzīmēm skolotājam vienkārši piedāvā darba grafiku satura mācīšanai un atzīmes par satura apguvi. Tas ir tā, it kā pēc pirmā apļa jūdzes sacīkstēs manas meitas treneris vienkārši sauktu: “B + par šo apli!”</a:t>
            </a:r>
          </a:p>
          <a:p>
            <a:endParaRPr lang="lv-LV" dirty="0" smtClean="0"/>
          </a:p>
          <a:p>
            <a:r>
              <a:rPr lang="lv-LV" dirty="0" smtClean="0"/>
              <a:t>Ieteikums, kā mainīt šo bēdīgo situāciju, ir šāds – būtu skaidri jādefinē: novērtējiet skolēnu darbu rudenī un ziemā pret pavasara standartiem, izmantojiet vairākus pirms un pēc novērtējumus, lai novērtētu progresu attiecībā pret šiem standartiem, un analizējiet sniegumu, lai atzīmētu to, ko katrs skolēns var darīt, lai uzlabotu savu nākotnes sniegumu.</a:t>
            </a:r>
          </a:p>
          <a:p>
            <a:endParaRPr lang="lv-LV" dirty="0" smtClean="0"/>
          </a:p>
          <a:p>
            <a:r>
              <a:rPr lang="lv-LV" dirty="0" smtClean="0"/>
              <a:t>"Bet tam nav laika!"</a:t>
            </a:r>
          </a:p>
          <a:p>
            <a:r>
              <a:rPr lang="lv-LV" dirty="0" smtClean="0"/>
              <a:t>Lai gan  skolotāja iebildumi, ka šāda veida atgriezeniskajai saitei nav laika, ir saprotami, atcerieties, ka “nav laika, lai dotu un izmantotu atgriezenisko saiti” patiesībā nozīmē “nav laika, lai rosinātu mācīšanos”. Pētījumi liecina, ka mazāk mācīšanas un vairāk atgriezeniskās saites ir atslēga tam, lai labāk mācītos. Un ir vairāki veidi, kā sniegt atgriezenisko saiti skolēniem, – izmantojot tehnoloģijas, vienaudžus un citus skolotājus. Izmēģiniet to! Mazāk mācīšanas, vairāk atgriezeniskās saites. Mazāk atgriezeniskās saites, kas nāk tikai no jums, kā arī vairāk taustāmas atgriezeniskās saites, kas balstīta pašā sniegumā.</a:t>
            </a:r>
            <a:endParaRPr lang="lv-LV" dirty="0"/>
          </a:p>
        </p:txBody>
      </p:sp>
      <p:sp>
        <p:nvSpPr>
          <p:cNvPr id="4" name="Slide Number Placeholder 3"/>
          <p:cNvSpPr>
            <a:spLocks noGrp="1"/>
          </p:cNvSpPr>
          <p:nvPr>
            <p:ph type="sldNum" sz="quarter" idx="10"/>
          </p:nvPr>
        </p:nvSpPr>
        <p:spPr/>
        <p:txBody>
          <a:bodyPr/>
          <a:lstStyle/>
          <a:p>
            <a:fld id="{8F03665D-0F98-43FF-B5FD-1B2A1C661D22}" type="slidenum">
              <a:rPr lang="lv-LV" smtClean="0"/>
              <a:t>2</a:t>
            </a:fld>
            <a:endParaRPr lang="lv-LV"/>
          </a:p>
        </p:txBody>
      </p:sp>
    </p:spTree>
    <p:extLst>
      <p:ext uri="{BB962C8B-B14F-4D97-AF65-F5344CB8AC3E}">
        <p14:creationId xmlns:p14="http://schemas.microsoft.com/office/powerpoint/2010/main" val="196413395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8F03665D-0F98-43FF-B5FD-1B2A1C661D22}" type="slidenum">
              <a:rPr lang="lv-LV" smtClean="0"/>
              <a:t>11</a:t>
            </a:fld>
            <a:endParaRPr lang="lv-LV"/>
          </a:p>
        </p:txBody>
      </p:sp>
    </p:spTree>
    <p:extLst>
      <p:ext uri="{BB962C8B-B14F-4D97-AF65-F5344CB8AC3E}">
        <p14:creationId xmlns:p14="http://schemas.microsoft.com/office/powerpoint/2010/main" val="412144133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8F03665D-0F98-43FF-B5FD-1B2A1C661D22}" type="slidenum">
              <a:rPr lang="lv-LV" smtClean="0"/>
              <a:t>13</a:t>
            </a:fld>
            <a:endParaRPr lang="lv-LV"/>
          </a:p>
        </p:txBody>
      </p:sp>
    </p:spTree>
    <p:extLst>
      <p:ext uri="{BB962C8B-B14F-4D97-AF65-F5344CB8AC3E}">
        <p14:creationId xmlns:p14="http://schemas.microsoft.com/office/powerpoint/2010/main" val="419782415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dirty="0"/>
          </a:p>
        </p:txBody>
      </p:sp>
      <p:sp>
        <p:nvSpPr>
          <p:cNvPr id="4" name="Slide Number Placeholder 3"/>
          <p:cNvSpPr>
            <a:spLocks noGrp="1"/>
          </p:cNvSpPr>
          <p:nvPr>
            <p:ph type="sldNum" sz="quarter" idx="10"/>
          </p:nvPr>
        </p:nvSpPr>
        <p:spPr/>
        <p:txBody>
          <a:bodyPr/>
          <a:lstStyle/>
          <a:p>
            <a:fld id="{8F03665D-0F98-43FF-B5FD-1B2A1C661D22}" type="slidenum">
              <a:rPr lang="lv-LV" smtClean="0"/>
              <a:t>14</a:t>
            </a:fld>
            <a:endParaRPr lang="lv-LV"/>
          </a:p>
        </p:txBody>
      </p:sp>
    </p:spTree>
    <p:extLst>
      <p:ext uri="{BB962C8B-B14F-4D97-AF65-F5344CB8AC3E}">
        <p14:creationId xmlns:p14="http://schemas.microsoft.com/office/powerpoint/2010/main" val="552146054"/>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6000" cap="all" baseline="0">
                <a:blipFill dpi="0" rotWithShape="1">
                  <a:blip r:embed="rId4"/>
                  <a:srcRect/>
                  <a:tile tx="6350" ty="-127000" sx="65000" sy="64000" flip="none" algn="tl"/>
                </a:blipFill>
              </a:defRPr>
            </a:lvl1pPr>
          </a:lstStyle>
          <a:p>
            <a:r>
              <a:rPr lang="en-US" dirty="0" smtClean="0"/>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200"/>
            </a:lvl2pPr>
            <a:lvl3pPr marL="914400" indent="0" algn="ctr">
              <a:buNone/>
              <a:defRPr sz="22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2DB4DC17-BB63-4524-BE7D-904266615C83}" type="datetimeFigureOut">
              <a:rPr lang="lv-LV" smtClean="0"/>
              <a:t>2022.11.25.</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56220825-530E-446E-82CA-8911317F3F18}" type="slidenum">
              <a:rPr lang="lv-LV" smtClean="0"/>
              <a:t>‹#›</a:t>
            </a:fld>
            <a:endParaRPr lang="lv-LV"/>
          </a:p>
        </p:txBody>
      </p:sp>
    </p:spTree>
    <p:extLst>
      <p:ext uri="{BB962C8B-B14F-4D97-AF65-F5344CB8AC3E}">
        <p14:creationId xmlns:p14="http://schemas.microsoft.com/office/powerpoint/2010/main" val="41696131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Click to edit Master title style</a:t>
            </a:r>
            <a:endParaRPr lang="en-US" dirty="0"/>
          </a:p>
        </p:txBody>
      </p:sp>
      <p:sp>
        <p:nvSpPr>
          <p:cNvPr id="3" name="Content Placeholder 2"/>
          <p:cNvSpPr>
            <a:spLocks noGrp="1"/>
          </p:cNvSpPr>
          <p:nvPr>
            <p:ph idx="1"/>
          </p:nvPr>
        </p:nvSpPr>
        <p:spPr/>
        <p:txBody>
          <a:bodyPr/>
          <a:lstStyle>
            <a:lvl1pPr>
              <a:defRPr sz="2400"/>
            </a:lvl1pPr>
            <a:lvl2pPr>
              <a:defRPr sz="2000"/>
            </a:lvl2pPr>
            <a:lvl3pPr>
              <a:defRPr sz="1800"/>
            </a:lvl3pPr>
            <a:lvl4pPr>
              <a:defRPr sz="1600"/>
            </a:lvl4pPr>
            <a:lvl5pPr>
              <a:defRPr sz="1400"/>
            </a:lvl5p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10"/>
          </p:nvPr>
        </p:nvSpPr>
        <p:spPr/>
        <p:txBody>
          <a:bodyPr/>
          <a:lstStyle/>
          <a:p>
            <a:fld id="{2DB4DC17-BB63-4524-BE7D-904266615C83}" type="datetimeFigureOut">
              <a:rPr lang="lv-LV" smtClean="0"/>
              <a:t>2022.11.25.</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56220825-530E-446E-82CA-8911317F3F18}" type="slidenum">
              <a:rPr lang="lv-LV" smtClean="0"/>
              <a:t>‹#›</a:t>
            </a:fld>
            <a:endParaRPr lang="lv-LV"/>
          </a:p>
        </p:txBody>
      </p:sp>
    </p:spTree>
    <p:extLst>
      <p:ext uri="{BB962C8B-B14F-4D97-AF65-F5344CB8AC3E}">
        <p14:creationId xmlns:p14="http://schemas.microsoft.com/office/powerpoint/2010/main" val="31403829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dirty="0" smtClean="0"/>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a:xfrm>
            <a:off x="8593667" y="6272784"/>
            <a:ext cx="2644309" cy="365125"/>
          </a:xfrm>
        </p:spPr>
        <p:txBody>
          <a:bodyPr/>
          <a:lstStyle/>
          <a:p>
            <a:fld id="{2DB4DC17-BB63-4524-BE7D-904266615C83}" type="datetimeFigureOut">
              <a:rPr lang="lv-LV" smtClean="0"/>
              <a:t>2022.11.25.</a:t>
            </a:fld>
            <a:endParaRPr lang="lv-LV"/>
          </a:p>
        </p:txBody>
      </p:sp>
      <p:sp>
        <p:nvSpPr>
          <p:cNvPr id="5" name="Footer Placeholder 4"/>
          <p:cNvSpPr>
            <a:spLocks noGrp="1"/>
          </p:cNvSpPr>
          <p:nvPr>
            <p:ph type="ftr" sz="quarter" idx="11"/>
          </p:nvPr>
        </p:nvSpPr>
        <p:spPr>
          <a:xfrm>
            <a:off x="2182708" y="6272784"/>
            <a:ext cx="6327648" cy="365125"/>
          </a:xfrm>
        </p:spPr>
        <p:txBody>
          <a:bodyPr/>
          <a:lstStyle/>
          <a:p>
            <a:endParaRPr lang="lv-LV"/>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Layer>
                    </a14:imgProps>
                  </a:ext>
                </a:extLst>
              </a:blip>
              <a:srcRect/>
              <a:tile tx="0" ty="0" sx="85000" sy="85000" flip="none" algn="tl"/>
            </a:blipFill>
            <a:ln w="25400" cap="flat" cmpd="sng" algn="ctr">
              <a:noFill/>
              <a:prstDash val="solid"/>
            </a:ln>
            <a:effectLst/>
          </p:spPr>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56220825-530E-446E-82CA-8911317F3F18}" type="slidenum">
              <a:rPr lang="lv-LV" smtClean="0"/>
              <a:t>‹#›</a:t>
            </a:fld>
            <a:endParaRPr lang="lv-LV"/>
          </a:p>
        </p:txBody>
      </p:sp>
    </p:spTree>
    <p:extLst>
      <p:ext uri="{BB962C8B-B14F-4D97-AF65-F5344CB8AC3E}">
        <p14:creationId xmlns:p14="http://schemas.microsoft.com/office/powerpoint/2010/main" val="16578957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2DB4DC17-BB63-4524-BE7D-904266615C83}" type="datetimeFigureOut">
              <a:rPr lang="lv-LV" smtClean="0"/>
              <a:t>2022.11.25.</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56220825-530E-446E-82CA-8911317F3F18}" type="slidenum">
              <a:rPr lang="lv-LV" smtClean="0"/>
              <a:t>‹#›</a:t>
            </a:fld>
            <a:endParaRPr lang="lv-LV"/>
          </a:p>
        </p:txBody>
      </p:sp>
    </p:spTree>
    <p:extLst>
      <p:ext uri="{BB962C8B-B14F-4D97-AF65-F5344CB8AC3E}">
        <p14:creationId xmlns:p14="http://schemas.microsoft.com/office/powerpoint/2010/main" val="3372921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2DB4DC17-BB63-4524-BE7D-904266615C83}" type="datetimeFigureOut">
              <a:rPr lang="lv-LV" smtClean="0"/>
              <a:t>2022.11.25.</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56220825-530E-446E-82CA-8911317F3F18}" type="slidenum">
              <a:rPr lang="lv-LV" smtClean="0"/>
              <a:t>‹#›</a:t>
            </a:fld>
            <a:endParaRPr lang="lv-LV"/>
          </a:p>
        </p:txBody>
      </p:sp>
    </p:spTree>
    <p:extLst>
      <p:ext uri="{BB962C8B-B14F-4D97-AF65-F5344CB8AC3E}">
        <p14:creationId xmlns:p14="http://schemas.microsoft.com/office/powerpoint/2010/main" val="27702180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2DB4DC17-BB63-4524-BE7D-904266615C83}" type="datetimeFigureOut">
              <a:rPr lang="lv-LV" smtClean="0"/>
              <a:t>2022.11.25.</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56220825-530E-446E-82CA-8911317F3F18}" type="slidenum">
              <a:rPr lang="lv-LV" smtClean="0"/>
              <a:t>‹#›</a:t>
            </a:fld>
            <a:endParaRPr lang="lv-LV"/>
          </a:p>
        </p:txBody>
      </p:sp>
    </p:spTree>
    <p:extLst>
      <p:ext uri="{BB962C8B-B14F-4D97-AF65-F5344CB8AC3E}">
        <p14:creationId xmlns:p14="http://schemas.microsoft.com/office/powerpoint/2010/main" val="79817817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B4DC17-BB63-4524-BE7D-904266615C83}" type="datetimeFigureOut">
              <a:rPr lang="lv-LV" smtClean="0"/>
              <a:t>2022.11.25.</a:t>
            </a:fld>
            <a:endParaRPr lang="lv-LV"/>
          </a:p>
        </p:txBody>
      </p:sp>
      <p:sp>
        <p:nvSpPr>
          <p:cNvPr id="3" name="Footer Placeholder 2"/>
          <p:cNvSpPr>
            <a:spLocks noGrp="1"/>
          </p:cNvSpPr>
          <p:nvPr>
            <p:ph type="ftr" sz="quarter" idx="11"/>
          </p:nvPr>
        </p:nvSpPr>
        <p:spPr/>
        <p:txBody>
          <a:bodyPr/>
          <a:lstStyle/>
          <a:p>
            <a:endParaRPr lang="lv-LV"/>
          </a:p>
        </p:txBody>
      </p:sp>
      <p:sp>
        <p:nvSpPr>
          <p:cNvPr id="4" name="Slide Number Placeholder 3"/>
          <p:cNvSpPr>
            <a:spLocks noGrp="1"/>
          </p:cNvSpPr>
          <p:nvPr>
            <p:ph type="sldNum" sz="quarter" idx="12"/>
          </p:nvPr>
        </p:nvSpPr>
        <p:spPr/>
        <p:txBody>
          <a:bodyPr/>
          <a:lstStyle/>
          <a:p>
            <a:fld id="{56220825-530E-446E-82CA-8911317F3F18}" type="slidenum">
              <a:rPr lang="lv-LV" smtClean="0"/>
              <a:t>‹#›</a:t>
            </a:fld>
            <a:endParaRPr lang="lv-LV"/>
          </a:p>
        </p:txBody>
      </p:sp>
    </p:spTree>
    <p:extLst>
      <p:ext uri="{BB962C8B-B14F-4D97-AF65-F5344CB8AC3E}">
        <p14:creationId xmlns:p14="http://schemas.microsoft.com/office/powerpoint/2010/main" val="408509691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2DB4DC17-BB63-4524-BE7D-904266615C83}" type="datetimeFigureOut">
              <a:rPr lang="lv-LV" smtClean="0"/>
              <a:t>2022.11.25.</a:t>
            </a:fld>
            <a:endParaRPr lang="lv-LV"/>
          </a:p>
        </p:txBody>
      </p:sp>
      <p:sp>
        <p:nvSpPr>
          <p:cNvPr id="6" name="Footer Placeholder 5"/>
          <p:cNvSpPr>
            <a:spLocks noGrp="1"/>
          </p:cNvSpPr>
          <p:nvPr>
            <p:ph type="ftr" sz="quarter" idx="11"/>
          </p:nvPr>
        </p:nvSpPr>
        <p:spPr/>
        <p:txBody>
          <a:bodyPr/>
          <a:lstStyle/>
          <a:p>
            <a:endParaRPr lang="lv-LV"/>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56220825-530E-446E-82CA-8911317F3F18}" type="slidenum">
              <a:rPr lang="lv-LV" smtClean="0"/>
              <a:t>‹#›</a:t>
            </a:fld>
            <a:endParaRPr lang="lv-LV"/>
          </a:p>
        </p:txBody>
      </p:sp>
    </p:spTree>
    <p:extLst>
      <p:ext uri="{BB962C8B-B14F-4D97-AF65-F5344CB8AC3E}">
        <p14:creationId xmlns:p14="http://schemas.microsoft.com/office/powerpoint/2010/main" val="16191090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a14:imgLayer r:embed="rId3">
                      <a14:imgEffect>
                        <a14:sharpenSoften amount="61000"/>
                      </a14:imgEffect>
                    </a14:imgLayer>
                  </a14:imgProps>
                </a:ext>
                <a:ext uri="{28A0092B-C50C-407E-A947-70E740481C1C}">
                  <a14:useLocalDpi xmlns:a14="http://schemas.microsoft.com/office/drawing/2010/main"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0" y="0"/>
            <a:ext cx="8303740" cy="6858000"/>
          </a:xfrm>
          <a:solidFill>
            <a:schemeClr val="tx2">
              <a:lumMod val="20000"/>
              <a:lumOff val="80000"/>
            </a:schemeClr>
          </a:solidFill>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2DB4DC17-BB63-4524-BE7D-904266615C83}" type="datetimeFigureOut">
              <a:rPr lang="lv-LV" smtClean="0"/>
              <a:t>2022.11.25.</a:t>
            </a:fld>
            <a:endParaRPr lang="lv-LV"/>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sp>
      </p:grpSp>
      <p:sp>
        <p:nvSpPr>
          <p:cNvPr id="7" name="Slide Number Placeholder 6"/>
          <p:cNvSpPr>
            <a:spLocks noGrp="1"/>
          </p:cNvSpPr>
          <p:nvPr>
            <p:ph type="sldNum" sz="quarter" idx="12"/>
          </p:nvPr>
        </p:nvSpPr>
        <p:spPr/>
        <p:txBody>
          <a:bodyPr/>
          <a:lstStyle/>
          <a:p>
            <a:fld id="{56220825-530E-446E-82CA-8911317F3F18}" type="slidenum">
              <a:rPr lang="lv-LV" smtClean="0"/>
              <a:t>‹#›</a:t>
            </a:fld>
            <a:endParaRPr lang="lv-LV"/>
          </a:p>
        </p:txBody>
      </p:sp>
    </p:spTree>
    <p:extLst>
      <p:ext uri="{BB962C8B-B14F-4D97-AF65-F5344CB8AC3E}">
        <p14:creationId xmlns:p14="http://schemas.microsoft.com/office/powerpoint/2010/main" val="34361750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DB4DC17-BB63-4524-BE7D-904266615C83}" type="datetimeFigureOut">
              <a:rPr lang="lv-LV" smtClean="0"/>
              <a:t>2022.11.25.</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56220825-530E-446E-82CA-8911317F3F18}" type="slidenum">
              <a:rPr lang="lv-LV" smtClean="0"/>
              <a:t>‹#›</a:t>
            </a:fld>
            <a:endParaRPr lang="lv-LV"/>
          </a:p>
        </p:txBody>
      </p:sp>
    </p:spTree>
    <p:extLst>
      <p:ext uri="{BB962C8B-B14F-4D97-AF65-F5344CB8AC3E}">
        <p14:creationId xmlns:p14="http://schemas.microsoft.com/office/powerpoint/2010/main" val="16794166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2DB4DC17-BB63-4524-BE7D-904266615C83}" type="datetimeFigureOut">
              <a:rPr lang="lv-LV" smtClean="0"/>
              <a:t>2022.11.25.</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56220825-530E-446E-82CA-8911317F3F18}" type="slidenum">
              <a:rPr lang="lv-LV" smtClean="0"/>
              <a:t>‹#›</a:t>
            </a:fld>
            <a:endParaRPr lang="lv-LV"/>
          </a:p>
        </p:txBody>
      </p:sp>
    </p:spTree>
    <p:extLst>
      <p:ext uri="{BB962C8B-B14F-4D97-AF65-F5344CB8AC3E}">
        <p14:creationId xmlns:p14="http://schemas.microsoft.com/office/powerpoint/2010/main" val="27280361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dirty="0" smtClean="0"/>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dirty="0" smtClean="0"/>
              <a:t>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2DB4DC17-BB63-4524-BE7D-904266615C83}" type="datetimeFigureOut">
              <a:rPr lang="lv-LV" smtClean="0"/>
              <a:t>2022.11.25.</a:t>
            </a:fld>
            <a:endParaRPr lang="lv-LV"/>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endParaRPr lang="lv-LV"/>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56220825-530E-446E-82CA-8911317F3F18}" type="slidenum">
              <a:rPr lang="lv-LV" smtClean="0"/>
              <a:t>‹#›</a:t>
            </a:fld>
            <a:endParaRPr lang="lv-LV"/>
          </a:p>
        </p:txBody>
      </p:sp>
    </p:spTree>
    <p:extLst>
      <p:ext uri="{BB962C8B-B14F-4D97-AF65-F5344CB8AC3E}">
        <p14:creationId xmlns:p14="http://schemas.microsoft.com/office/powerpoint/2010/main" val="169127175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000" kern="1200" cap="all" baseline="0">
          <a:blipFill>
            <a:blip r:embed="rId15">
              <a:extLst>
                <a:ext uri="{28A0092B-C50C-407E-A947-70E740481C1C}">
                  <a14:useLocalDpi xmlns:a14="http://schemas.microsoft.com/office/drawing/2010/main"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4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20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4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8" Type="http://schemas.openxmlformats.org/officeDocument/2006/relationships/image" Target="../media/image8.png"/><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4.xml.rels><?xml version="1.0" encoding="UTF-8" standalone="yes"?>
<Relationships xmlns="http://schemas.openxmlformats.org/package/2006/relationships"><Relationship Id="rId3" Type="http://schemas.openxmlformats.org/officeDocument/2006/relationships/hyperlink" Target="http://www.ascd.org/publications/educational-leadership/sept12/vol70/num01/Seven-Keys-to-Effective-Feedback.aspx"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lv-LV" dirty="0" smtClean="0"/>
              <a:t>Atgriezeniskās saites</a:t>
            </a:r>
            <a:br>
              <a:rPr lang="lv-LV" dirty="0" smtClean="0"/>
            </a:br>
            <a:r>
              <a:rPr lang="lv-LV" sz="6600" dirty="0" smtClean="0">
                <a:solidFill>
                  <a:schemeClr val="accent1">
                    <a:lumMod val="75000"/>
                  </a:schemeClr>
                </a:solidFill>
              </a:rPr>
              <a:t>daži</a:t>
            </a:r>
            <a:r>
              <a:rPr lang="lv-LV" dirty="0" smtClean="0"/>
              <a:t> PAŅĒMIENI</a:t>
            </a:r>
            <a:endParaRPr lang="lv-LV" dirty="0"/>
          </a:p>
        </p:txBody>
      </p:sp>
      <p:sp>
        <p:nvSpPr>
          <p:cNvPr id="3" name="Subtitle 2"/>
          <p:cNvSpPr>
            <a:spLocks noGrp="1"/>
          </p:cNvSpPr>
          <p:nvPr>
            <p:ph type="subTitle" idx="1"/>
          </p:nvPr>
        </p:nvSpPr>
        <p:spPr/>
        <p:txBody>
          <a:bodyPr/>
          <a:lstStyle/>
          <a:p>
            <a:pPr algn="ctr"/>
            <a:r>
              <a:rPr lang="lv-LV" dirty="0" smtClean="0"/>
              <a:t>Sagatavoja izglītības metodiķe Elga DRELINGA</a:t>
            </a:r>
          </a:p>
          <a:p>
            <a:pPr algn="ctr"/>
            <a:r>
              <a:rPr lang="lv-LV" sz="1800" i="1" dirty="0" smtClean="0"/>
              <a:t>Izmantoti Lienes Valdmanes lekcijas materiāli</a:t>
            </a:r>
            <a:endParaRPr lang="lv-LV" sz="1800" i="1" dirty="0"/>
          </a:p>
        </p:txBody>
      </p:sp>
      <p:pic>
        <p:nvPicPr>
          <p:cNvPr id="4" name="Picture 3"/>
          <p:cNvPicPr>
            <a:picLocks noChangeAspect="1"/>
          </p:cNvPicPr>
          <p:nvPr/>
        </p:nvPicPr>
        <p:blipFill>
          <a:blip r:embed="rId3"/>
          <a:stretch>
            <a:fillRect/>
          </a:stretch>
        </p:blipFill>
        <p:spPr>
          <a:xfrm>
            <a:off x="5489636" y="132233"/>
            <a:ext cx="1090808" cy="1112673"/>
          </a:xfrm>
          <a:prstGeom prst="rect">
            <a:avLst/>
          </a:prstGeom>
        </p:spPr>
      </p:pic>
    </p:spTree>
    <p:extLst>
      <p:ext uri="{BB962C8B-B14F-4D97-AF65-F5344CB8AC3E}">
        <p14:creationId xmlns:p14="http://schemas.microsoft.com/office/powerpoint/2010/main" val="366308330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lv-LV" dirty="0"/>
              <a:t>Svarīgas </a:t>
            </a:r>
            <a:r>
              <a:rPr lang="lv-LV" dirty="0" smtClean="0"/>
              <a:t>Atgriezeniskās saites </a:t>
            </a:r>
            <a:r>
              <a:rPr lang="lv-LV" dirty="0"/>
              <a:t>sastāvdaļas</a:t>
            </a:r>
            <a:br>
              <a:rPr lang="lv-LV" dirty="0"/>
            </a:br>
            <a:endParaRPr lang="lv-LV"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209966277"/>
              </p:ext>
            </p:extLst>
          </p:nvPr>
        </p:nvGraphicFramePr>
        <p:xfrm>
          <a:off x="1069975" y="2120900"/>
          <a:ext cx="10058400" cy="40513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92684830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v-LV" dirty="0" smtClean="0"/>
              <a:t>ASOCIĀCIJU KĀRTIS</a:t>
            </a:r>
            <a:endParaRPr lang="lv-LV" dirty="0"/>
          </a:p>
        </p:txBody>
      </p:sp>
      <p:sp>
        <p:nvSpPr>
          <p:cNvPr id="3" name="Content Placeholder 2"/>
          <p:cNvSpPr>
            <a:spLocks noGrp="1"/>
          </p:cNvSpPr>
          <p:nvPr>
            <p:ph idx="1"/>
          </p:nvPr>
        </p:nvSpPr>
        <p:spPr/>
        <p:txBody>
          <a:bodyPr>
            <a:normAutofit/>
          </a:bodyPr>
          <a:lstStyle/>
          <a:p>
            <a:pPr marL="0" indent="0">
              <a:buNone/>
            </a:pPr>
            <a:r>
              <a:rPr lang="lv-LV" dirty="0" smtClean="0">
                <a:solidFill>
                  <a:schemeClr val="accent1">
                    <a:lumMod val="75000"/>
                  </a:schemeClr>
                </a:solidFill>
              </a:rPr>
              <a:t>APRAKSTS</a:t>
            </a:r>
          </a:p>
          <a:p>
            <a:pPr marL="0" indent="0">
              <a:buNone/>
            </a:pPr>
            <a:r>
              <a:rPr lang="lv-LV" sz="2000" dirty="0" smtClean="0"/>
              <a:t>Tiek sagatavoti attēli vai izmantots gatavs asociāciju kāršu komplekts.</a:t>
            </a:r>
          </a:p>
          <a:p>
            <a:endParaRPr lang="lv-LV" sz="2000" dirty="0" smtClean="0"/>
          </a:p>
          <a:p>
            <a:pPr marL="0" indent="0">
              <a:buNone/>
            </a:pPr>
            <a:r>
              <a:rPr lang="lv-LV" sz="2000" dirty="0" smtClean="0"/>
              <a:t>Katrs dalībnieks izvēlas vienu vai vairākas kārtis, ar kurām viņam saistās, piemēram, šīs dienas nodarbība.</a:t>
            </a:r>
          </a:p>
          <a:p>
            <a:endParaRPr lang="lv-LV" sz="2000" dirty="0" smtClean="0"/>
          </a:p>
          <a:p>
            <a:pPr marL="0" indent="0">
              <a:buNone/>
            </a:pPr>
            <a:r>
              <a:rPr lang="lv-LV" sz="2000" dirty="0" smtClean="0"/>
              <a:t>Dalībnieki dalās pārdomās, pārrunājot asociācijas.</a:t>
            </a:r>
            <a:endParaRPr lang="lv-LV" sz="2000" dirty="0"/>
          </a:p>
        </p:txBody>
      </p:sp>
      <p:pic>
        <p:nvPicPr>
          <p:cNvPr id="5" name="Picture 4"/>
          <p:cNvPicPr>
            <a:picLocks noChangeAspect="1"/>
          </p:cNvPicPr>
          <p:nvPr/>
        </p:nvPicPr>
        <p:blipFill>
          <a:blip r:embed="rId2"/>
          <a:stretch>
            <a:fillRect/>
          </a:stretch>
        </p:blipFill>
        <p:spPr>
          <a:xfrm>
            <a:off x="2258240" y="883885"/>
            <a:ext cx="1158340" cy="810838"/>
          </a:xfrm>
          <a:prstGeom prst="rect">
            <a:avLst/>
          </a:prstGeom>
        </p:spPr>
      </p:pic>
    </p:spTree>
    <p:extLst>
      <p:ext uri="{BB962C8B-B14F-4D97-AF65-F5344CB8AC3E}">
        <p14:creationId xmlns:p14="http://schemas.microsoft.com/office/powerpoint/2010/main" val="294611453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v-LV" dirty="0" smtClean="0"/>
              <a:t>termometrs</a:t>
            </a:r>
            <a:endParaRPr lang="lv-LV" dirty="0"/>
          </a:p>
        </p:txBody>
      </p:sp>
      <p:sp>
        <p:nvSpPr>
          <p:cNvPr id="3" name="Content Placeholder 2"/>
          <p:cNvSpPr>
            <a:spLocks noGrp="1"/>
          </p:cNvSpPr>
          <p:nvPr>
            <p:ph idx="1"/>
          </p:nvPr>
        </p:nvSpPr>
        <p:spPr/>
        <p:txBody>
          <a:bodyPr/>
          <a:lstStyle/>
          <a:p>
            <a:pPr marL="0" indent="0">
              <a:buNone/>
            </a:pPr>
            <a:r>
              <a:rPr lang="lv-LV" dirty="0" smtClean="0">
                <a:solidFill>
                  <a:schemeClr val="accent1">
                    <a:lumMod val="75000"/>
                  </a:schemeClr>
                </a:solidFill>
              </a:rPr>
              <a:t>APRAKSTS</a:t>
            </a:r>
          </a:p>
          <a:p>
            <a:pPr marL="0" indent="0">
              <a:buNone/>
            </a:pPr>
            <a:r>
              <a:rPr lang="lv-LV" sz="2000" dirty="0" smtClean="0"/>
              <a:t>Uz grīdas tiek uzzīmēts termometrs, kura vienā galā ir «auksts», bet otrā galā «karsts».</a:t>
            </a:r>
          </a:p>
          <a:p>
            <a:pPr marL="0" indent="0">
              <a:buNone/>
            </a:pPr>
            <a:endParaRPr lang="lv-LV" sz="2000" dirty="0" smtClean="0"/>
          </a:p>
          <a:p>
            <a:pPr marL="0" indent="0">
              <a:buNone/>
            </a:pPr>
            <a:r>
              <a:rPr lang="lv-LV" sz="2000" dirty="0" smtClean="0"/>
              <a:t>Vadītājs sauc jautājumus/apgalvojumus, dalībnieki nostājas uz termometra, atbilstoši savam viedoklim.</a:t>
            </a:r>
          </a:p>
          <a:p>
            <a:pPr marL="0" indent="0">
              <a:buNone/>
            </a:pPr>
            <a:endParaRPr lang="lv-LV" sz="2000" dirty="0" smtClean="0"/>
          </a:p>
          <a:p>
            <a:pPr marL="0" indent="0">
              <a:buNone/>
            </a:pPr>
            <a:r>
              <a:rPr lang="lv-LV" sz="2000" dirty="0" smtClean="0"/>
              <a:t>Cik noderīgi bija mācībās minētie praktiskie piemēri?</a:t>
            </a:r>
          </a:p>
          <a:p>
            <a:pPr marL="0" indent="0">
              <a:buNone/>
            </a:pPr>
            <a:endParaRPr lang="lv-LV" sz="2000" dirty="0" smtClean="0"/>
          </a:p>
          <a:p>
            <a:pPr marL="0" indent="0">
              <a:buNone/>
            </a:pPr>
            <a:r>
              <a:rPr lang="lv-LV" sz="2000" dirty="0" smtClean="0"/>
              <a:t>Var aizstāt ar 4 stūru metodi telpā: jā, nē, vairāk jā, vairāk nē. Šajā gadījumā ir jāizsaka apgalvojumi, piemēram, praktiskie piemēri bija noderīgi,…</a:t>
            </a:r>
          </a:p>
          <a:p>
            <a:endParaRPr lang="lv-LV" dirty="0"/>
          </a:p>
        </p:txBody>
      </p:sp>
      <p:pic>
        <p:nvPicPr>
          <p:cNvPr id="5" name="Picture 4"/>
          <p:cNvPicPr>
            <a:picLocks noChangeAspect="1"/>
          </p:cNvPicPr>
          <p:nvPr/>
        </p:nvPicPr>
        <p:blipFill>
          <a:blip r:embed="rId2"/>
          <a:stretch>
            <a:fillRect/>
          </a:stretch>
        </p:blipFill>
        <p:spPr>
          <a:xfrm>
            <a:off x="3056263" y="883885"/>
            <a:ext cx="1158340" cy="810838"/>
          </a:xfrm>
          <a:prstGeom prst="rect">
            <a:avLst/>
          </a:prstGeom>
        </p:spPr>
      </p:pic>
    </p:spTree>
    <p:extLst>
      <p:ext uri="{BB962C8B-B14F-4D97-AF65-F5344CB8AC3E}">
        <p14:creationId xmlns:p14="http://schemas.microsoft.com/office/powerpoint/2010/main" val="401770551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v-LV" dirty="0" smtClean="0"/>
              <a:t>mugursoma</a:t>
            </a:r>
            <a:endParaRPr lang="lv-LV" dirty="0"/>
          </a:p>
        </p:txBody>
      </p:sp>
      <p:sp>
        <p:nvSpPr>
          <p:cNvPr id="3" name="Content Placeholder 2"/>
          <p:cNvSpPr>
            <a:spLocks noGrp="1"/>
          </p:cNvSpPr>
          <p:nvPr>
            <p:ph idx="1"/>
          </p:nvPr>
        </p:nvSpPr>
        <p:spPr/>
        <p:txBody>
          <a:bodyPr/>
          <a:lstStyle/>
          <a:p>
            <a:pPr marL="0" indent="0">
              <a:buNone/>
            </a:pPr>
            <a:r>
              <a:rPr lang="lv-LV" dirty="0" smtClean="0">
                <a:solidFill>
                  <a:schemeClr val="accent1">
                    <a:lumMod val="75000"/>
                  </a:schemeClr>
                </a:solidFill>
              </a:rPr>
              <a:t>APRAKSTS</a:t>
            </a:r>
          </a:p>
          <a:p>
            <a:pPr marL="0" indent="0">
              <a:buNone/>
            </a:pPr>
            <a:r>
              <a:rPr lang="lv-LV" dirty="0" smtClean="0"/>
              <a:t>Dalībnieki zīmē mugursomu, kurā saliek visu to, ko vēlas paņemt sev līdzi: ko iemācījušies, vēlas atcerēties, jaunas idejas, jaunas iepazīšanās, spēku, iedvesmu, utt.</a:t>
            </a:r>
          </a:p>
          <a:p>
            <a:pPr marL="0" indent="0">
              <a:buNone/>
            </a:pPr>
            <a:endParaRPr lang="lv-LV" dirty="0" smtClean="0"/>
          </a:p>
          <a:p>
            <a:pPr marL="0" indent="0">
              <a:buNone/>
            </a:pPr>
            <a:r>
              <a:rPr lang="lv-LV" dirty="0" smtClean="0"/>
              <a:t>Uz zemes var visu to, ko atstāt šajā telpā.</a:t>
            </a:r>
          </a:p>
          <a:p>
            <a:pPr marL="0" indent="0">
              <a:buNone/>
            </a:pPr>
            <a:endParaRPr lang="lv-LV" dirty="0" smtClean="0"/>
          </a:p>
          <a:p>
            <a:pPr marL="0" indent="0">
              <a:buNone/>
            </a:pPr>
            <a:r>
              <a:rPr lang="lv-LV" dirty="0" smtClean="0"/>
              <a:t>Līdzīga metode: dāvana kādam grupas dalībniekam. Pēc kopīga darba grupā es vēlos to dāvināt…</a:t>
            </a:r>
            <a:endParaRPr lang="lv-LV" dirty="0"/>
          </a:p>
        </p:txBody>
      </p:sp>
      <p:pic>
        <p:nvPicPr>
          <p:cNvPr id="5" name="Picture 4"/>
          <p:cNvPicPr>
            <a:picLocks noChangeAspect="1"/>
          </p:cNvPicPr>
          <p:nvPr/>
        </p:nvPicPr>
        <p:blipFill>
          <a:blip r:embed="rId2"/>
          <a:stretch>
            <a:fillRect/>
          </a:stretch>
        </p:blipFill>
        <p:spPr>
          <a:xfrm>
            <a:off x="3056263" y="883885"/>
            <a:ext cx="1158340" cy="810838"/>
          </a:xfrm>
          <a:prstGeom prst="rect">
            <a:avLst/>
          </a:prstGeom>
        </p:spPr>
      </p:pic>
    </p:spTree>
    <p:extLst>
      <p:ext uri="{BB962C8B-B14F-4D97-AF65-F5344CB8AC3E}">
        <p14:creationId xmlns:p14="http://schemas.microsoft.com/office/powerpoint/2010/main" val="97890213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v-LV" dirty="0" smtClean="0"/>
              <a:t>NEPABEIGTIE TEIKUMI</a:t>
            </a:r>
            <a:endParaRPr lang="lv-LV" dirty="0"/>
          </a:p>
        </p:txBody>
      </p:sp>
      <p:sp>
        <p:nvSpPr>
          <p:cNvPr id="3" name="Content Placeholder 2"/>
          <p:cNvSpPr>
            <a:spLocks noGrp="1"/>
          </p:cNvSpPr>
          <p:nvPr>
            <p:ph idx="1"/>
          </p:nvPr>
        </p:nvSpPr>
        <p:spPr/>
        <p:txBody>
          <a:bodyPr/>
          <a:lstStyle/>
          <a:p>
            <a:pPr marL="0" indent="0">
              <a:buNone/>
            </a:pPr>
            <a:r>
              <a:rPr lang="lv-LV" dirty="0" smtClean="0">
                <a:solidFill>
                  <a:schemeClr val="accent1">
                    <a:lumMod val="75000"/>
                  </a:schemeClr>
                </a:solidFill>
              </a:rPr>
              <a:t>APRAKSTS</a:t>
            </a:r>
          </a:p>
          <a:p>
            <a:pPr marL="0" indent="0">
              <a:buNone/>
            </a:pPr>
            <a:r>
              <a:rPr lang="lv-LV" dirty="0" smtClean="0"/>
              <a:t>Raksti uz sienām/ sēžot aplī pabeidz iesākto teikumu: «Visgarlaicīgākais šodien bija….», «Man patiktu, ja būtu vairāk…»</a:t>
            </a:r>
            <a:endParaRPr lang="lv-LV" dirty="0"/>
          </a:p>
        </p:txBody>
      </p:sp>
      <p:pic>
        <p:nvPicPr>
          <p:cNvPr id="4" name="Picture 3"/>
          <p:cNvPicPr>
            <a:picLocks noChangeAspect="1"/>
          </p:cNvPicPr>
          <p:nvPr/>
        </p:nvPicPr>
        <p:blipFill rotWithShape="1">
          <a:blip r:embed="rId2"/>
          <a:srcRect l="90308" t="87946"/>
          <a:stretch/>
        </p:blipFill>
        <p:spPr>
          <a:xfrm>
            <a:off x="2080952" y="886136"/>
            <a:ext cx="1152698" cy="806335"/>
          </a:xfrm>
          <a:prstGeom prst="rect">
            <a:avLst/>
          </a:prstGeom>
        </p:spPr>
      </p:pic>
    </p:spTree>
    <p:extLst>
      <p:ext uri="{BB962C8B-B14F-4D97-AF65-F5344CB8AC3E}">
        <p14:creationId xmlns:p14="http://schemas.microsoft.com/office/powerpoint/2010/main" val="4076562085"/>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v-LV" dirty="0" smtClean="0"/>
              <a:t>KLUSĀ DISKUSIJA</a:t>
            </a:r>
            <a:endParaRPr lang="lv-LV" dirty="0"/>
          </a:p>
        </p:txBody>
      </p:sp>
      <p:sp>
        <p:nvSpPr>
          <p:cNvPr id="3" name="Content Placeholder 2"/>
          <p:cNvSpPr>
            <a:spLocks noGrp="1"/>
          </p:cNvSpPr>
          <p:nvPr>
            <p:ph idx="1"/>
          </p:nvPr>
        </p:nvSpPr>
        <p:spPr/>
        <p:txBody>
          <a:bodyPr/>
          <a:lstStyle/>
          <a:p>
            <a:pPr marL="0" indent="0">
              <a:buNone/>
            </a:pPr>
            <a:r>
              <a:rPr lang="lv-LV" dirty="0" smtClean="0">
                <a:solidFill>
                  <a:schemeClr val="accent1">
                    <a:lumMod val="75000"/>
                  </a:schemeClr>
                </a:solidFill>
              </a:rPr>
              <a:t>APRAKSTS</a:t>
            </a:r>
          </a:p>
          <a:p>
            <a:pPr marL="0" indent="0">
              <a:buNone/>
            </a:pPr>
            <a:r>
              <a:rPr lang="lv-LV" dirty="0" smtClean="0"/>
              <a:t>Katram dalībniekam A4 lapa, rakstāmais.</a:t>
            </a:r>
          </a:p>
          <a:p>
            <a:pPr marL="0" indent="0">
              <a:buNone/>
            </a:pPr>
            <a:r>
              <a:rPr lang="lv-LV" dirty="0" smtClean="0"/>
              <a:t>Dalībnieks pabeidz teikumu uz savas lapas. Tad dalībnieki pulksteņrādītāja virzienā mainās ar lapām un komentē citu rakstīto (1 minūte katram komentāram, tad mainās tālāk). Noslēgumā lapa nonāk pie sākotnējā rakstītāja, kurš izlasa visus komentārus un izvēlas nozīmīgāko, interesantāko u.c. Seko saruna</a:t>
            </a:r>
            <a:endParaRPr lang="lv-LV" dirty="0"/>
          </a:p>
        </p:txBody>
      </p:sp>
      <p:pic>
        <p:nvPicPr>
          <p:cNvPr id="4" name="Picture 3"/>
          <p:cNvPicPr>
            <a:picLocks noChangeAspect="1"/>
          </p:cNvPicPr>
          <p:nvPr/>
        </p:nvPicPr>
        <p:blipFill>
          <a:blip r:embed="rId2"/>
          <a:stretch>
            <a:fillRect/>
          </a:stretch>
        </p:blipFill>
        <p:spPr>
          <a:xfrm>
            <a:off x="2657251" y="891435"/>
            <a:ext cx="1158340" cy="810838"/>
          </a:xfrm>
          <a:prstGeom prst="rect">
            <a:avLst/>
          </a:prstGeom>
        </p:spPr>
      </p:pic>
    </p:spTree>
    <p:extLst>
      <p:ext uri="{BB962C8B-B14F-4D97-AF65-F5344CB8AC3E}">
        <p14:creationId xmlns:p14="http://schemas.microsoft.com/office/powerpoint/2010/main" val="43795693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p:cNvGraphicFramePr>
            <a:graphicFrameLocks noGrp="1"/>
          </p:cNvGraphicFramePr>
          <p:nvPr>
            <p:ph idx="1"/>
            <p:extLst>
              <p:ext uri="{D42A27DB-BD31-4B8C-83A1-F6EECF244321}">
                <p14:modId xmlns:p14="http://schemas.microsoft.com/office/powerpoint/2010/main" val="2146521487"/>
              </p:ext>
            </p:extLst>
          </p:nvPr>
        </p:nvGraphicFramePr>
        <p:xfrm>
          <a:off x="1069975" y="1795223"/>
          <a:ext cx="10058400" cy="3200400"/>
        </p:xfrm>
        <a:graphic>
          <a:graphicData uri="http://schemas.openxmlformats.org/drawingml/2006/table">
            <a:tbl>
              <a:tblPr firstRow="1" bandRow="1">
                <a:tableStyleId>{5940675A-B579-460E-94D1-54222C63F5DA}</a:tableStyleId>
              </a:tblPr>
              <a:tblGrid>
                <a:gridCol w="3352800">
                  <a:extLst>
                    <a:ext uri="{9D8B030D-6E8A-4147-A177-3AD203B41FA5}">
                      <a16:colId xmlns:a16="http://schemas.microsoft.com/office/drawing/2014/main" xmlns="" val="578172893"/>
                    </a:ext>
                  </a:extLst>
                </a:gridCol>
                <a:gridCol w="3352800">
                  <a:extLst>
                    <a:ext uri="{9D8B030D-6E8A-4147-A177-3AD203B41FA5}">
                      <a16:colId xmlns:a16="http://schemas.microsoft.com/office/drawing/2014/main" xmlns="" val="2288335533"/>
                    </a:ext>
                  </a:extLst>
                </a:gridCol>
                <a:gridCol w="3352800">
                  <a:extLst>
                    <a:ext uri="{9D8B030D-6E8A-4147-A177-3AD203B41FA5}">
                      <a16:colId xmlns:a16="http://schemas.microsoft.com/office/drawing/2014/main" xmlns="" val="1231254894"/>
                    </a:ext>
                  </a:extLst>
                </a:gridCol>
              </a:tblGrid>
              <a:tr h="370840">
                <a:tc>
                  <a:txBody>
                    <a:bodyPr/>
                    <a:lstStyle/>
                    <a:p>
                      <a:r>
                        <a:rPr lang="lv-LV" sz="2400" dirty="0" smtClean="0">
                          <a:solidFill>
                            <a:schemeClr val="accent1">
                              <a:lumMod val="75000"/>
                            </a:schemeClr>
                          </a:solidFill>
                        </a:rPr>
                        <a:t>Atrodi kļūdas</a:t>
                      </a:r>
                      <a:r>
                        <a:rPr lang="lv-LV" sz="2000" dirty="0" smtClean="0"/>
                        <a:t/>
                      </a:r>
                      <a:br>
                        <a:rPr lang="lv-LV" sz="2000" dirty="0" smtClean="0"/>
                      </a:br>
                      <a:r>
                        <a:rPr lang="lv-LV" sz="2000" dirty="0" smtClean="0"/>
                        <a:t> </a:t>
                      </a:r>
                      <a:br>
                        <a:rPr lang="lv-LV" sz="2000" dirty="0" smtClean="0"/>
                      </a:br>
                      <a:r>
                        <a:rPr lang="lv-LV" sz="2000" dirty="0" smtClean="0"/>
                        <a:t>Audzēkņi stundas beigās saņem lapu ar aplamiem un patiesiem spriedumiem, risinājumiem. Audzēknis atzīmēto, kam viņš nepiekrīt un skaidro, kāpēc; var lūgt, lai izlabo kļūdas.</a:t>
                      </a:r>
                      <a:br>
                        <a:rPr lang="lv-LV" sz="2000" dirty="0" smtClean="0"/>
                      </a:br>
                      <a:endParaRPr lang="lv-LV" sz="2000" dirty="0"/>
                    </a:p>
                  </a:txBody>
                  <a:tcPr/>
                </a:tc>
                <a:tc>
                  <a:txBody>
                    <a:bodyPr/>
                    <a:lstStyle/>
                    <a:p>
                      <a:r>
                        <a:rPr lang="fi-FI" sz="2400" dirty="0" smtClean="0">
                          <a:solidFill>
                            <a:schemeClr val="accent1">
                              <a:lumMod val="75000"/>
                            </a:schemeClr>
                          </a:solidFill>
                        </a:rPr>
                        <a:t>1 2 3 (uzraksti, pasaki)</a:t>
                      </a:r>
                    </a:p>
                    <a:p>
                      <a:endParaRPr lang="lv-LV" sz="2000" dirty="0" smtClean="0"/>
                    </a:p>
                    <a:p>
                      <a:endParaRPr lang="lv-LV" sz="2000" dirty="0" smtClean="0"/>
                    </a:p>
                    <a:p>
                      <a:endParaRPr lang="lv-LV" sz="2000" dirty="0" smtClean="0"/>
                    </a:p>
                    <a:p>
                      <a:r>
                        <a:rPr lang="lv-LV" sz="2000" dirty="0" smtClean="0"/>
                        <a:t>3 lietas, ko šodien iemācījos</a:t>
                      </a:r>
                      <a:br>
                        <a:rPr lang="lv-LV" sz="2000" dirty="0" smtClean="0"/>
                      </a:br>
                      <a:r>
                        <a:rPr lang="lv-LV" sz="2000" dirty="0" smtClean="0"/>
                        <a:t>2 lietas, kas bija interesantas</a:t>
                      </a:r>
                      <a:br>
                        <a:rPr lang="lv-LV" sz="2000" dirty="0" smtClean="0"/>
                      </a:br>
                      <a:r>
                        <a:rPr lang="lv-LV" sz="2000" dirty="0" smtClean="0"/>
                        <a:t>1 lieta, kas palika neskaidra</a:t>
                      </a:r>
                      <a:br>
                        <a:rPr lang="lv-LV" sz="2000" dirty="0" smtClean="0"/>
                      </a:br>
                      <a:r>
                        <a:rPr lang="lv-LV" sz="2000" dirty="0" smtClean="0"/>
                        <a:t>1 2 3 (uzraksti, pasaki)</a:t>
                      </a:r>
                      <a:endParaRPr lang="lv-LV" sz="2000" dirty="0"/>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lv-LV" sz="2400" dirty="0" smtClean="0">
                          <a:solidFill>
                            <a:schemeClr val="accent1">
                              <a:lumMod val="75000"/>
                            </a:schemeClr>
                          </a:solidFill>
                        </a:rPr>
                        <a:t>1 2 3 (uzraksti, pasaki)</a:t>
                      </a:r>
                    </a:p>
                    <a:p>
                      <a:endParaRPr lang="lv-LV" sz="2000" dirty="0" smtClean="0"/>
                    </a:p>
                    <a:p>
                      <a:endParaRPr lang="lv-LV" sz="2000" dirty="0" smtClean="0"/>
                    </a:p>
                    <a:p>
                      <a:endParaRPr lang="lv-LV" sz="2000" dirty="0" smtClean="0"/>
                    </a:p>
                    <a:p>
                      <a:r>
                        <a:rPr lang="lv-LV" sz="2000" dirty="0" smtClean="0"/>
                        <a:t>3 svarīgi fakti</a:t>
                      </a:r>
                      <a:br>
                        <a:rPr lang="lv-LV" sz="2000" dirty="0" smtClean="0"/>
                      </a:br>
                      <a:r>
                        <a:rPr lang="lv-LV" sz="2000" dirty="0" smtClean="0"/>
                        <a:t>2 interesantas idejas</a:t>
                      </a:r>
                      <a:br>
                        <a:rPr lang="lv-LV" sz="2000" dirty="0" smtClean="0"/>
                      </a:br>
                      <a:r>
                        <a:rPr lang="lv-LV" sz="2000" dirty="0" smtClean="0"/>
                        <a:t>1 kā tas saistīts ar audzēkni</a:t>
                      </a:r>
                      <a:endParaRPr lang="lv-LV" sz="2000" dirty="0"/>
                    </a:p>
                  </a:txBody>
                  <a:tcPr/>
                </a:tc>
                <a:extLst>
                  <a:ext uri="{0D108BD9-81ED-4DB2-BD59-A6C34878D82A}">
                    <a16:rowId xmlns:a16="http://schemas.microsoft.com/office/drawing/2014/main" xmlns="" val="375601329"/>
                  </a:ext>
                </a:extLst>
              </a:tr>
            </a:tbl>
          </a:graphicData>
        </a:graphic>
      </p:graphicFrame>
    </p:spTree>
    <p:extLst>
      <p:ext uri="{BB962C8B-B14F-4D97-AF65-F5344CB8AC3E}">
        <p14:creationId xmlns:p14="http://schemas.microsoft.com/office/powerpoint/2010/main" val="12750414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4202050296"/>
              </p:ext>
            </p:extLst>
          </p:nvPr>
        </p:nvGraphicFramePr>
        <p:xfrm>
          <a:off x="1277659" y="1308390"/>
          <a:ext cx="9569883" cy="4070287"/>
        </p:xfrm>
        <a:graphic>
          <a:graphicData uri="http://schemas.openxmlformats.org/drawingml/2006/table">
            <a:tbl>
              <a:tblPr firstRow="1" bandRow="1">
                <a:tableStyleId>{5940675A-B579-460E-94D1-54222C63F5DA}</a:tableStyleId>
              </a:tblPr>
              <a:tblGrid>
                <a:gridCol w="3189961">
                  <a:extLst>
                    <a:ext uri="{9D8B030D-6E8A-4147-A177-3AD203B41FA5}">
                      <a16:colId xmlns:a16="http://schemas.microsoft.com/office/drawing/2014/main" xmlns="" val="2947879729"/>
                    </a:ext>
                  </a:extLst>
                </a:gridCol>
                <a:gridCol w="3189961">
                  <a:extLst>
                    <a:ext uri="{9D8B030D-6E8A-4147-A177-3AD203B41FA5}">
                      <a16:colId xmlns:a16="http://schemas.microsoft.com/office/drawing/2014/main" xmlns="" val="1411908786"/>
                    </a:ext>
                  </a:extLst>
                </a:gridCol>
                <a:gridCol w="3189961">
                  <a:extLst>
                    <a:ext uri="{9D8B030D-6E8A-4147-A177-3AD203B41FA5}">
                      <a16:colId xmlns:a16="http://schemas.microsoft.com/office/drawing/2014/main" xmlns="" val="3897312073"/>
                    </a:ext>
                  </a:extLst>
                </a:gridCol>
              </a:tblGrid>
              <a:tr h="3814756">
                <a:tc>
                  <a:txBody>
                    <a:bodyPr/>
                    <a:lstStyle/>
                    <a:p>
                      <a:pPr>
                        <a:lnSpc>
                          <a:spcPct val="107000"/>
                        </a:lnSpc>
                        <a:spcAft>
                          <a:spcPts val="0"/>
                        </a:spcAft>
                      </a:pPr>
                      <a:r>
                        <a:rPr lang="lv-LV" sz="2400" dirty="0" smtClean="0">
                          <a:solidFill>
                            <a:schemeClr val="accent1">
                              <a:lumMod val="75000"/>
                            </a:schemeClr>
                          </a:solidFill>
                          <a:effectLst/>
                        </a:rPr>
                        <a:t>Mācāmies no kļūdām</a:t>
                      </a:r>
                    </a:p>
                    <a:p>
                      <a:pPr>
                        <a:lnSpc>
                          <a:spcPct val="107000"/>
                        </a:lnSpc>
                        <a:spcAft>
                          <a:spcPts val="0"/>
                        </a:spcAft>
                      </a:pPr>
                      <a:r>
                        <a:rPr lang="lv-LV" sz="2000" dirty="0" smtClean="0">
                          <a:effectLst/>
                        </a:rPr>
                        <a:t> </a:t>
                      </a:r>
                    </a:p>
                    <a:p>
                      <a:pPr>
                        <a:lnSpc>
                          <a:spcPct val="107000"/>
                        </a:lnSpc>
                        <a:spcAft>
                          <a:spcPts val="0"/>
                        </a:spcAft>
                      </a:pPr>
                      <a:r>
                        <a:rPr lang="lv-LV" sz="2000" dirty="0" smtClean="0">
                          <a:effectLst/>
                        </a:rPr>
                        <a:t>Lūdziet audzēkņiem izpildīt 1-2 uzdevumus, ko tikko sākāt mācīties. Savāciet tos un sašķirojiet divās grupās: pareizie un nepareizie. Paņemiet vienu no “nepareizās” kaudzītes ar raksturīgāko kļūdu un kopā ar audzēkņiem izanalizējiet.</a:t>
                      </a:r>
                      <a:endParaRPr lang="lv-LV" sz="2000" dirty="0">
                        <a:effectLst/>
                      </a:endParaRPr>
                    </a:p>
                  </a:txBody>
                  <a:tcPr/>
                </a:tc>
                <a:tc>
                  <a:txBody>
                    <a:bodyPr/>
                    <a:lstStyle/>
                    <a:p>
                      <a:pPr>
                        <a:lnSpc>
                          <a:spcPct val="107000"/>
                        </a:lnSpc>
                        <a:spcAft>
                          <a:spcPts val="0"/>
                        </a:spcAft>
                      </a:pPr>
                      <a:r>
                        <a:rPr lang="lv-LV" sz="2400" dirty="0" smtClean="0">
                          <a:solidFill>
                            <a:schemeClr val="accent1">
                              <a:lumMod val="75000"/>
                            </a:schemeClr>
                          </a:solidFill>
                          <a:effectLst/>
                        </a:rPr>
                        <a:t>1 2 3(uzraksti, pasaki)</a:t>
                      </a:r>
                    </a:p>
                    <a:p>
                      <a:pPr>
                        <a:lnSpc>
                          <a:spcPct val="107000"/>
                        </a:lnSpc>
                        <a:spcAft>
                          <a:spcPts val="0"/>
                        </a:spcAft>
                      </a:pPr>
                      <a:r>
                        <a:rPr lang="lv-LV" sz="2000" dirty="0" smtClean="0">
                          <a:effectLst/>
                        </a:rPr>
                        <a:t> </a:t>
                      </a:r>
                    </a:p>
                    <a:p>
                      <a:pPr>
                        <a:lnSpc>
                          <a:spcPct val="107000"/>
                        </a:lnSpc>
                        <a:spcAft>
                          <a:spcPts val="0"/>
                        </a:spcAft>
                      </a:pPr>
                      <a:r>
                        <a:rPr lang="lv-LV" sz="2000" dirty="0" smtClean="0">
                          <a:effectLst/>
                        </a:rPr>
                        <a:t>3 jautājumi par tekstu</a:t>
                      </a:r>
                    </a:p>
                    <a:p>
                      <a:pPr>
                        <a:lnSpc>
                          <a:spcPct val="107000"/>
                        </a:lnSpc>
                        <a:spcAft>
                          <a:spcPts val="0"/>
                        </a:spcAft>
                      </a:pPr>
                      <a:r>
                        <a:rPr lang="lv-LV" sz="2000" dirty="0" smtClean="0">
                          <a:effectLst/>
                        </a:rPr>
                        <a:t>2 idejas/ precizējumi, kas notiks tālāk/ kur to varētu izmantot</a:t>
                      </a:r>
                    </a:p>
                    <a:p>
                      <a:pPr>
                        <a:lnSpc>
                          <a:spcPct val="107000"/>
                        </a:lnSpc>
                        <a:spcAft>
                          <a:spcPts val="0"/>
                        </a:spcAft>
                      </a:pPr>
                      <a:r>
                        <a:rPr lang="lv-LV" sz="2000" dirty="0" smtClean="0">
                          <a:effectLst/>
                        </a:rPr>
                        <a:t>1 ar ko tas saistās</a:t>
                      </a:r>
                      <a:endParaRPr lang="lv-LV" sz="2000" dirty="0">
                        <a:effectLst/>
                        <a:latin typeface="Calibri" panose="020F0502020204030204" pitchFamily="34" charset="0"/>
                        <a:ea typeface="Calibri" panose="020F0502020204030204" pitchFamily="34" charset="0"/>
                        <a:cs typeface="Times New Roman" panose="02020603050405020304" pitchFamily="18" charset="0"/>
                      </a:endParaRPr>
                    </a:p>
                  </a:txBody>
                  <a:tcPr/>
                </a:tc>
                <a:tc>
                  <a:txBody>
                    <a:bodyPr/>
                    <a:lstStyle/>
                    <a:p>
                      <a:r>
                        <a:rPr lang="lv-LV" sz="2400" dirty="0" smtClean="0">
                          <a:solidFill>
                            <a:schemeClr val="accent1">
                              <a:lumMod val="75000"/>
                            </a:schemeClr>
                          </a:solidFill>
                        </a:rPr>
                        <a:t>1 2 3(uzraksti, pasaki)</a:t>
                      </a:r>
                    </a:p>
                    <a:p>
                      <a:r>
                        <a:rPr lang="lv-LV" sz="2000" dirty="0" smtClean="0"/>
                        <a:t> </a:t>
                      </a:r>
                    </a:p>
                    <a:p>
                      <a:r>
                        <a:rPr lang="lv-LV" sz="2000" dirty="0" smtClean="0"/>
                        <a:t>3 atslēgas vārdi</a:t>
                      </a:r>
                    </a:p>
                    <a:p>
                      <a:r>
                        <a:rPr lang="lv-LV" sz="2000" dirty="0" smtClean="0"/>
                        <a:t>2 jaunas idejas</a:t>
                      </a:r>
                    </a:p>
                    <a:p>
                      <a:r>
                        <a:rPr lang="lv-LV" sz="2000" dirty="0" smtClean="0"/>
                        <a:t>1 lieta, par ko vajadzētu padomāt</a:t>
                      </a:r>
                      <a:endParaRPr lang="lv-LV" sz="2000" dirty="0"/>
                    </a:p>
                  </a:txBody>
                  <a:tcPr/>
                </a:tc>
                <a:extLst>
                  <a:ext uri="{0D108BD9-81ED-4DB2-BD59-A6C34878D82A}">
                    <a16:rowId xmlns:a16="http://schemas.microsoft.com/office/drawing/2014/main" xmlns="" val="3715296431"/>
                  </a:ext>
                </a:extLst>
              </a:tr>
            </a:tbl>
          </a:graphicData>
        </a:graphic>
      </p:graphicFrame>
    </p:spTree>
    <p:extLst>
      <p:ext uri="{BB962C8B-B14F-4D97-AF65-F5344CB8AC3E}">
        <p14:creationId xmlns:p14="http://schemas.microsoft.com/office/powerpoint/2010/main" val="371892144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p:cNvGraphicFramePr>
            <a:graphicFrameLocks noGrp="1"/>
          </p:cNvGraphicFramePr>
          <p:nvPr>
            <p:extLst>
              <p:ext uri="{D42A27DB-BD31-4B8C-83A1-F6EECF244321}">
                <p14:modId xmlns:p14="http://schemas.microsoft.com/office/powerpoint/2010/main" val="3974769056"/>
              </p:ext>
            </p:extLst>
          </p:nvPr>
        </p:nvGraphicFramePr>
        <p:xfrm>
          <a:off x="1265128" y="1270811"/>
          <a:ext cx="9782829" cy="4048951"/>
        </p:xfrm>
        <a:graphic>
          <a:graphicData uri="http://schemas.openxmlformats.org/drawingml/2006/table">
            <a:tbl>
              <a:tblPr firstRow="1" bandRow="1">
                <a:tableStyleId>{5940675A-B579-460E-94D1-54222C63F5DA}</a:tableStyleId>
              </a:tblPr>
              <a:tblGrid>
                <a:gridCol w="3260943">
                  <a:extLst>
                    <a:ext uri="{9D8B030D-6E8A-4147-A177-3AD203B41FA5}">
                      <a16:colId xmlns:a16="http://schemas.microsoft.com/office/drawing/2014/main" xmlns="" val="1908056385"/>
                    </a:ext>
                  </a:extLst>
                </a:gridCol>
                <a:gridCol w="3260943">
                  <a:extLst>
                    <a:ext uri="{9D8B030D-6E8A-4147-A177-3AD203B41FA5}">
                      <a16:colId xmlns:a16="http://schemas.microsoft.com/office/drawing/2014/main" xmlns="" val="2279185673"/>
                    </a:ext>
                  </a:extLst>
                </a:gridCol>
                <a:gridCol w="3260943">
                  <a:extLst>
                    <a:ext uri="{9D8B030D-6E8A-4147-A177-3AD203B41FA5}">
                      <a16:colId xmlns:a16="http://schemas.microsoft.com/office/drawing/2014/main" xmlns="" val="3179381497"/>
                    </a:ext>
                  </a:extLst>
                </a:gridCol>
              </a:tblGrid>
              <a:tr h="370840">
                <a:tc>
                  <a:txBody>
                    <a:bodyPr/>
                    <a:lstStyle/>
                    <a:p>
                      <a:pPr algn="ctr">
                        <a:lnSpc>
                          <a:spcPct val="107000"/>
                        </a:lnSpc>
                        <a:spcAft>
                          <a:spcPts val="0"/>
                        </a:spcAft>
                      </a:pPr>
                      <a:r>
                        <a:rPr lang="lv-LV" sz="2400" dirty="0" smtClean="0">
                          <a:solidFill>
                            <a:schemeClr val="accent1">
                              <a:lumMod val="75000"/>
                            </a:schemeClr>
                          </a:solidFill>
                          <a:effectLst/>
                        </a:rPr>
                        <a:t>VTJS</a:t>
                      </a:r>
                    </a:p>
                    <a:p>
                      <a:pPr algn="ctr">
                        <a:lnSpc>
                          <a:spcPct val="107000"/>
                        </a:lnSpc>
                        <a:spcAft>
                          <a:spcPts val="0"/>
                        </a:spcAft>
                      </a:pPr>
                      <a:r>
                        <a:rPr lang="lv-LV" sz="2000" dirty="0" smtClean="0">
                          <a:effectLst/>
                        </a:rPr>
                        <a:t> </a:t>
                      </a:r>
                    </a:p>
                    <a:p>
                      <a:pPr>
                        <a:lnSpc>
                          <a:spcPct val="107000"/>
                        </a:lnSpc>
                        <a:spcAft>
                          <a:spcPts val="0"/>
                        </a:spcAft>
                      </a:pPr>
                      <a:r>
                        <a:rPr lang="lv-LV" sz="2000" dirty="0" smtClean="0">
                          <a:effectLst/>
                        </a:rPr>
                        <a:t>2 minūtes audzēkņi uz lapas stabiņā raksta stundas svarīgākos vārdus; 2 minūtes tos apvieno teikumā; uzraksta jautājumu, kas vēl jānoskaidro; uzraksta, kā tas saistās ar visu tematu, mācīšanās mērķi.</a:t>
                      </a:r>
                      <a:endParaRPr lang="lv-LV" sz="20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lv-LV" sz="2000" dirty="0"/>
                    </a:p>
                  </a:txBody>
                  <a:tcPr/>
                </a:tc>
                <a:tc>
                  <a:txBody>
                    <a:bodyPr/>
                    <a:lstStyle/>
                    <a:p>
                      <a:pPr>
                        <a:lnSpc>
                          <a:spcPct val="107000"/>
                        </a:lnSpc>
                        <a:spcAft>
                          <a:spcPts val="0"/>
                        </a:spcAft>
                      </a:pPr>
                      <a:r>
                        <a:rPr lang="lv-LV" sz="2400" dirty="0" smtClean="0">
                          <a:solidFill>
                            <a:schemeClr val="accent1">
                              <a:lumMod val="75000"/>
                            </a:schemeClr>
                          </a:solidFill>
                          <a:effectLst/>
                        </a:rPr>
                        <a:t>1 2 3 (uzraksti, pasaki)</a:t>
                      </a:r>
                    </a:p>
                    <a:p>
                      <a:pPr>
                        <a:lnSpc>
                          <a:spcPct val="107000"/>
                        </a:lnSpc>
                        <a:spcAft>
                          <a:spcPts val="0"/>
                        </a:spcAft>
                      </a:pPr>
                      <a:r>
                        <a:rPr lang="lv-LV" sz="2000" dirty="0" smtClean="0">
                          <a:effectLst/>
                        </a:rPr>
                        <a:t> </a:t>
                      </a:r>
                    </a:p>
                    <a:p>
                      <a:pPr>
                        <a:lnSpc>
                          <a:spcPct val="107000"/>
                        </a:lnSpc>
                        <a:spcAft>
                          <a:spcPts val="0"/>
                        </a:spcAft>
                      </a:pPr>
                      <a:r>
                        <a:rPr lang="lv-LV" sz="2000" dirty="0" smtClean="0">
                          <a:effectLst/>
                        </a:rPr>
                        <a:t>3 atslēgas vārdi</a:t>
                      </a:r>
                    </a:p>
                    <a:p>
                      <a:pPr>
                        <a:lnSpc>
                          <a:spcPct val="107000"/>
                        </a:lnSpc>
                        <a:spcAft>
                          <a:spcPts val="0"/>
                        </a:spcAft>
                      </a:pPr>
                      <a:r>
                        <a:rPr lang="lv-LV" sz="2000" dirty="0" smtClean="0">
                          <a:effectLst/>
                        </a:rPr>
                        <a:t>2 jaunas idejas</a:t>
                      </a:r>
                    </a:p>
                    <a:p>
                      <a:pPr>
                        <a:lnSpc>
                          <a:spcPct val="107000"/>
                        </a:lnSpc>
                        <a:spcAft>
                          <a:spcPts val="0"/>
                        </a:spcAft>
                      </a:pPr>
                      <a:r>
                        <a:rPr lang="lv-LV" sz="2000" dirty="0" smtClean="0">
                          <a:effectLst/>
                        </a:rPr>
                        <a:t>1 lieta, par ko vajadzētu padomāt</a:t>
                      </a:r>
                      <a:endParaRPr lang="lv-LV" sz="20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lv-LV" sz="2000" dirty="0"/>
                    </a:p>
                  </a:txBody>
                  <a:tcPr/>
                </a:tc>
                <a:tc>
                  <a:txBody>
                    <a:bodyPr/>
                    <a:lstStyle/>
                    <a:p>
                      <a:pPr>
                        <a:lnSpc>
                          <a:spcPct val="107000"/>
                        </a:lnSpc>
                        <a:spcAft>
                          <a:spcPts val="0"/>
                        </a:spcAft>
                      </a:pPr>
                      <a:r>
                        <a:rPr lang="lv-LV" sz="2400" dirty="0" smtClean="0">
                          <a:solidFill>
                            <a:schemeClr val="accent1">
                              <a:lumMod val="75000"/>
                            </a:schemeClr>
                          </a:solidFill>
                          <a:effectLst/>
                        </a:rPr>
                        <a:t>Jēdzienu karte</a:t>
                      </a:r>
                    </a:p>
                    <a:p>
                      <a:pPr>
                        <a:lnSpc>
                          <a:spcPct val="107000"/>
                        </a:lnSpc>
                        <a:spcAft>
                          <a:spcPts val="0"/>
                        </a:spcAft>
                      </a:pPr>
                      <a:r>
                        <a:rPr lang="lv-LV" sz="2000" dirty="0" smtClean="0">
                          <a:effectLst/>
                        </a:rPr>
                        <a:t> </a:t>
                      </a:r>
                    </a:p>
                    <a:p>
                      <a:pPr>
                        <a:lnSpc>
                          <a:spcPct val="107000"/>
                        </a:lnSpc>
                        <a:spcAft>
                          <a:spcPts val="0"/>
                        </a:spcAft>
                      </a:pPr>
                      <a:r>
                        <a:rPr lang="lv-LV" sz="2000" dirty="0" smtClean="0">
                          <a:effectLst/>
                        </a:rPr>
                        <a:t>Audzēknis/grupa saņem katrs savu vārdu/ terminu, kuru skaidro, analizē, izvērtē.</a:t>
                      </a:r>
                      <a:endParaRPr lang="lv-LV" sz="2000" dirty="0" smtClean="0">
                        <a:effectLst/>
                        <a:latin typeface="Calibri" panose="020F0502020204030204" pitchFamily="34" charset="0"/>
                        <a:ea typeface="Calibri" panose="020F0502020204030204" pitchFamily="34" charset="0"/>
                        <a:cs typeface="Times New Roman" panose="02020603050405020304" pitchFamily="18" charset="0"/>
                      </a:endParaRPr>
                    </a:p>
                    <a:p>
                      <a:endParaRPr lang="lv-LV" sz="2000" dirty="0"/>
                    </a:p>
                  </a:txBody>
                  <a:tcPr/>
                </a:tc>
                <a:extLst>
                  <a:ext uri="{0D108BD9-81ED-4DB2-BD59-A6C34878D82A}">
                    <a16:rowId xmlns:a16="http://schemas.microsoft.com/office/drawing/2014/main" xmlns="" val="4070378396"/>
                  </a:ext>
                </a:extLst>
              </a:tr>
            </a:tbl>
          </a:graphicData>
        </a:graphic>
      </p:graphicFrame>
    </p:spTree>
    <p:extLst>
      <p:ext uri="{BB962C8B-B14F-4D97-AF65-F5344CB8AC3E}">
        <p14:creationId xmlns:p14="http://schemas.microsoft.com/office/powerpoint/2010/main" val="33925402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lv-LV" dirty="0" smtClean="0"/>
              <a:t>Izejas biļete</a:t>
            </a:r>
            <a:endParaRPr lang="lv-LV" dirty="0"/>
          </a:p>
        </p:txBody>
      </p:sp>
      <p:sp>
        <p:nvSpPr>
          <p:cNvPr id="3" name="Content Placeholder 2"/>
          <p:cNvSpPr>
            <a:spLocks noGrp="1"/>
          </p:cNvSpPr>
          <p:nvPr>
            <p:ph idx="1"/>
          </p:nvPr>
        </p:nvSpPr>
        <p:spPr/>
        <p:txBody>
          <a:bodyPr/>
          <a:lstStyle/>
          <a:p>
            <a:pPr marL="0" indent="0">
              <a:buNone/>
            </a:pPr>
            <a:r>
              <a:rPr lang="lv-LV" dirty="0" smtClean="0">
                <a:solidFill>
                  <a:schemeClr val="accent1">
                    <a:lumMod val="75000"/>
                  </a:schemeClr>
                </a:solidFill>
              </a:rPr>
              <a:t>APRAKSTS</a:t>
            </a:r>
          </a:p>
          <a:p>
            <a:pPr marL="0" indent="0">
              <a:buNone/>
            </a:pPr>
            <a:r>
              <a:rPr lang="lv-LV" dirty="0" smtClean="0"/>
              <a:t>Vadītājs ir iepriekš sagatavojis jautājumus, ko uzdod, stāvot pie durvīm katram dalībniekam. </a:t>
            </a:r>
          </a:p>
          <a:p>
            <a:pPr marL="0" indent="0">
              <a:buNone/>
            </a:pPr>
            <a:r>
              <a:rPr lang="lv-LV" dirty="0" smtClean="0"/>
              <a:t>Var izmantot, ja nav laika…</a:t>
            </a:r>
            <a:endParaRPr lang="lv-LV" dirty="0"/>
          </a:p>
        </p:txBody>
      </p:sp>
      <p:pic>
        <p:nvPicPr>
          <p:cNvPr id="4" name="Picture 3"/>
          <p:cNvPicPr>
            <a:picLocks noChangeAspect="1"/>
          </p:cNvPicPr>
          <p:nvPr/>
        </p:nvPicPr>
        <p:blipFill rotWithShape="1">
          <a:blip r:embed="rId3"/>
          <a:srcRect l="90308" t="87946"/>
          <a:stretch/>
        </p:blipFill>
        <p:spPr>
          <a:xfrm>
            <a:off x="11039302" y="6051664"/>
            <a:ext cx="1152698" cy="806335"/>
          </a:xfrm>
          <a:prstGeom prst="rect">
            <a:avLst/>
          </a:prstGeom>
        </p:spPr>
      </p:pic>
      <p:pic>
        <p:nvPicPr>
          <p:cNvPr id="5" name="Picture 4"/>
          <p:cNvPicPr>
            <a:picLocks noChangeAspect="1"/>
          </p:cNvPicPr>
          <p:nvPr/>
        </p:nvPicPr>
        <p:blipFill rotWithShape="1">
          <a:blip r:embed="rId3"/>
          <a:srcRect l="90308" t="87946"/>
          <a:stretch/>
        </p:blipFill>
        <p:spPr>
          <a:xfrm>
            <a:off x="3111731" y="886136"/>
            <a:ext cx="1152698" cy="806335"/>
          </a:xfrm>
          <a:prstGeom prst="rect">
            <a:avLst/>
          </a:prstGeom>
        </p:spPr>
      </p:pic>
    </p:spTree>
    <p:extLst>
      <p:ext uri="{BB962C8B-B14F-4D97-AF65-F5344CB8AC3E}">
        <p14:creationId xmlns:p14="http://schemas.microsoft.com/office/powerpoint/2010/main" val="3390720531"/>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lv-LV" dirty="0" smtClean="0">
                <a:latin typeface="Georgia" panose="02040502050405020303" pitchFamily="18" charset="0"/>
              </a:rPr>
              <a:t>Beigt</a:t>
            </a:r>
            <a:r>
              <a:rPr lang="lv-LV" dirty="0">
                <a:latin typeface="Georgia" panose="02040502050405020303" pitchFamily="18" charset="0"/>
              </a:rPr>
              <a:t>. Turpināt. Sākt.</a:t>
            </a:r>
            <a:r>
              <a:rPr lang="lv-LV" dirty="0"/>
              <a:t/>
            </a:r>
            <a:br>
              <a:rPr lang="lv-LV" dirty="0"/>
            </a:br>
            <a:endParaRPr lang="lv-LV" dirty="0"/>
          </a:p>
        </p:txBody>
      </p:sp>
      <p:sp>
        <p:nvSpPr>
          <p:cNvPr id="3" name="Content Placeholder 2"/>
          <p:cNvSpPr>
            <a:spLocks noGrp="1"/>
          </p:cNvSpPr>
          <p:nvPr>
            <p:ph idx="1"/>
          </p:nvPr>
        </p:nvSpPr>
        <p:spPr>
          <a:xfrm>
            <a:off x="1069848" y="1656187"/>
            <a:ext cx="10058400" cy="4050792"/>
          </a:xfrm>
        </p:spPr>
        <p:txBody>
          <a:bodyPr>
            <a:normAutofit fontScale="77500" lnSpcReduction="20000"/>
          </a:bodyPr>
          <a:lstStyle/>
          <a:p>
            <a:pPr marL="0" indent="0">
              <a:buNone/>
            </a:pPr>
            <a:r>
              <a:rPr lang="lv-LV" sz="2800" dirty="0" smtClean="0">
                <a:solidFill>
                  <a:schemeClr val="accent1">
                    <a:lumMod val="75000"/>
                  </a:schemeClr>
                </a:solidFill>
              </a:rPr>
              <a:t>APRAKSTS/ par pašu lektora darbu</a:t>
            </a:r>
          </a:p>
          <a:p>
            <a:pPr marL="0" indent="0">
              <a:buNone/>
            </a:pPr>
            <a:r>
              <a:rPr lang="lv-LV" dirty="0" smtClean="0"/>
              <a:t>Šis instruments palīdz gūt konkrētus, uz rīcību vērstas idejas sava veikuma uzlabošanai.</a:t>
            </a:r>
          </a:p>
          <a:p>
            <a:pPr marL="0" indent="0">
              <a:buNone/>
            </a:pPr>
            <a:r>
              <a:rPr lang="lv-LV" dirty="0" smtClean="0"/>
              <a:t>No kolēģiem prasa atbildes uz trim jautājumiem:</a:t>
            </a:r>
          </a:p>
          <a:p>
            <a:r>
              <a:rPr lang="lv-LV" dirty="0" smtClean="0"/>
              <a:t>Ko man būtu jābeidz darīt?</a:t>
            </a:r>
          </a:p>
          <a:p>
            <a:r>
              <a:rPr lang="lv-LV" dirty="0" smtClean="0"/>
              <a:t>Ko man būtu jāturpina darīt?</a:t>
            </a:r>
          </a:p>
          <a:p>
            <a:r>
              <a:rPr lang="lv-LV" dirty="0" smtClean="0"/>
              <a:t>Ko man būtu jāsāk darīt?</a:t>
            </a:r>
          </a:p>
          <a:p>
            <a:pPr marL="0" indent="0">
              <a:buNone/>
            </a:pPr>
            <a:r>
              <a:rPr lang="lv-LV" dirty="0" smtClean="0"/>
              <a:t>Dalībnieki sadalās 4-6 cilvēku grupās. Pēc kārtas kolēģi katram grupas loceklim sniedz atbildes uz šiem jautājumiem.</a:t>
            </a:r>
          </a:p>
          <a:p>
            <a:pPr marL="0" indent="0">
              <a:buNone/>
            </a:pPr>
            <a:r>
              <a:rPr lang="lv-LV" dirty="0" smtClean="0"/>
              <a:t>AS saņēmēja uzdevums ir aktīvi klausīties; drīkst uzdot precizējošus jautājumus, bet nedrīkst komentēt teikto. Vēlams, lai viņš pieraksta izteiktos teikumus.</a:t>
            </a:r>
          </a:p>
          <a:p>
            <a:pPr marL="0" indent="0">
              <a:buNone/>
            </a:pPr>
            <a:endParaRPr lang="lv-LV" dirty="0" smtClean="0"/>
          </a:p>
          <a:p>
            <a:pPr marL="0" indent="0">
              <a:buNone/>
            </a:pPr>
            <a:r>
              <a:rPr lang="lv-LV" dirty="0" smtClean="0"/>
              <a:t>LĪDZĪGA METODE – 1 minūti pārī runā viens, bet tikai uzklausa. Tad mainās lomām</a:t>
            </a:r>
            <a:endParaRPr lang="lv-LV" dirty="0"/>
          </a:p>
        </p:txBody>
      </p:sp>
      <p:pic>
        <p:nvPicPr>
          <p:cNvPr id="5" name="Picture 4"/>
          <p:cNvPicPr>
            <a:picLocks noChangeAspect="1"/>
          </p:cNvPicPr>
          <p:nvPr/>
        </p:nvPicPr>
        <p:blipFill rotWithShape="1">
          <a:blip r:embed="rId2"/>
          <a:srcRect l="90308" t="87946"/>
          <a:stretch/>
        </p:blipFill>
        <p:spPr>
          <a:xfrm>
            <a:off x="1798321" y="594382"/>
            <a:ext cx="1152698" cy="806335"/>
          </a:xfrm>
          <a:prstGeom prst="rect">
            <a:avLst/>
          </a:prstGeom>
        </p:spPr>
      </p:pic>
    </p:spTree>
    <p:extLst>
      <p:ext uri="{BB962C8B-B14F-4D97-AF65-F5344CB8AC3E}">
        <p14:creationId xmlns:p14="http://schemas.microsoft.com/office/powerpoint/2010/main" val="1491004695"/>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p:cNvGraphicFramePr>
            <a:graphicFrameLocks noGrp="1"/>
          </p:cNvGraphicFramePr>
          <p:nvPr>
            <p:ph idx="1"/>
            <p:extLst>
              <p:ext uri="{D42A27DB-BD31-4B8C-83A1-F6EECF244321}">
                <p14:modId xmlns:p14="http://schemas.microsoft.com/office/powerpoint/2010/main" val="444763400"/>
              </p:ext>
            </p:extLst>
          </p:nvPr>
        </p:nvGraphicFramePr>
        <p:xfrm>
          <a:off x="8229599" y="484632"/>
          <a:ext cx="2898775" cy="56834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p:cNvSpPr txBox="1"/>
          <p:nvPr/>
        </p:nvSpPr>
        <p:spPr>
          <a:xfrm>
            <a:off x="1069849" y="1064180"/>
            <a:ext cx="6865838" cy="4524315"/>
          </a:xfrm>
          <a:prstGeom prst="rect">
            <a:avLst/>
          </a:prstGeom>
          <a:noFill/>
        </p:spPr>
        <p:txBody>
          <a:bodyPr wrap="square" rtlCol="0">
            <a:spAutoFit/>
          </a:bodyPr>
          <a:lstStyle/>
          <a:p>
            <a:pPr algn="just">
              <a:lnSpc>
                <a:spcPct val="150000"/>
              </a:lnSpc>
            </a:pPr>
            <a:r>
              <a:rPr lang="lv-LV" sz="2400" dirty="0" smtClean="0"/>
              <a:t>Jūs neatnācāt uz vakardienas tikšanos. Es nebiju saņēmusi nekādu ziņu pirms tam, ka jūs nebūsiet </a:t>
            </a:r>
            <a:r>
              <a:rPr lang="lv-LV" sz="2400" i="1" dirty="0" smtClean="0">
                <a:solidFill>
                  <a:schemeClr val="accent1">
                    <a:lumMod val="75000"/>
                  </a:schemeClr>
                </a:solidFill>
              </a:rPr>
              <a:t>(fakts), </a:t>
            </a:r>
            <a:r>
              <a:rPr lang="lv-LV" sz="2400" dirty="0" smtClean="0"/>
              <a:t>tāpēc jūtos dusmīga </a:t>
            </a:r>
            <a:r>
              <a:rPr lang="lv-LV" sz="2400" i="1" dirty="0" smtClean="0">
                <a:solidFill>
                  <a:schemeClr val="accent1">
                    <a:lumMod val="75000"/>
                  </a:schemeClr>
                </a:solidFill>
              </a:rPr>
              <a:t>(emocijas). </a:t>
            </a:r>
            <a:r>
              <a:rPr lang="lv-LV" sz="2400" dirty="0" smtClean="0"/>
              <a:t>Tā rezultātā man divreiz būs jāsedz ceļa izdevumi </a:t>
            </a:r>
            <a:r>
              <a:rPr lang="lv-LV" sz="2400" i="1" dirty="0" smtClean="0">
                <a:solidFill>
                  <a:schemeClr val="accent1">
                    <a:lumMod val="75000"/>
                  </a:schemeClr>
                </a:solidFill>
              </a:rPr>
              <a:t>(sekas). </a:t>
            </a:r>
            <a:r>
              <a:rPr lang="lv-LV" sz="2400" dirty="0" smtClean="0"/>
              <a:t>Lūdzu iepriekš mani informējiet par šādām izmaiņām vai, ja neesat pārliecināts, mēs varam domāt par kaut ko citu, piemēram, videokonferenci </a:t>
            </a:r>
            <a:r>
              <a:rPr lang="lv-LV" sz="2400" i="1" dirty="0" smtClean="0">
                <a:solidFill>
                  <a:schemeClr val="accent1">
                    <a:lumMod val="75000"/>
                  </a:schemeClr>
                </a:solidFill>
              </a:rPr>
              <a:t>(sagaidāmais).</a:t>
            </a:r>
            <a:endParaRPr lang="lv-LV" sz="2400" i="1" dirty="0">
              <a:solidFill>
                <a:schemeClr val="accent1">
                  <a:lumMod val="75000"/>
                </a:schemeClr>
              </a:solidFill>
            </a:endParaRPr>
          </a:p>
        </p:txBody>
      </p:sp>
      <p:sp>
        <p:nvSpPr>
          <p:cNvPr id="2" name="TextBox 1"/>
          <p:cNvSpPr txBox="1"/>
          <p:nvPr/>
        </p:nvSpPr>
        <p:spPr>
          <a:xfrm>
            <a:off x="1069849" y="694848"/>
            <a:ext cx="1572866" cy="369332"/>
          </a:xfrm>
          <a:prstGeom prst="rect">
            <a:avLst/>
          </a:prstGeom>
          <a:noFill/>
        </p:spPr>
        <p:txBody>
          <a:bodyPr wrap="none" rtlCol="0">
            <a:spAutoFit/>
          </a:bodyPr>
          <a:lstStyle/>
          <a:p>
            <a:r>
              <a:rPr lang="lv-LV" dirty="0" smtClean="0"/>
              <a:t>PĀRDOMĀM</a:t>
            </a:r>
            <a:endParaRPr lang="lv-LV" dirty="0"/>
          </a:p>
        </p:txBody>
      </p:sp>
      <p:pic>
        <p:nvPicPr>
          <p:cNvPr id="3" name="Picture 2"/>
          <p:cNvPicPr>
            <a:picLocks noChangeAspect="1"/>
          </p:cNvPicPr>
          <p:nvPr/>
        </p:nvPicPr>
        <p:blipFill rotWithShape="1">
          <a:blip r:embed="rId8"/>
          <a:srcRect l="31526" t="19161" r="23903" b="15464"/>
          <a:stretch/>
        </p:blipFill>
        <p:spPr>
          <a:xfrm>
            <a:off x="556282" y="669264"/>
            <a:ext cx="513567" cy="526094"/>
          </a:xfrm>
          <a:prstGeom prst="rect">
            <a:avLst/>
          </a:prstGeom>
        </p:spPr>
      </p:pic>
    </p:spTree>
    <p:extLst>
      <p:ext uri="{BB962C8B-B14F-4D97-AF65-F5344CB8AC3E}">
        <p14:creationId xmlns:p14="http://schemas.microsoft.com/office/powerpoint/2010/main" val="18698550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i="1" dirty="0" err="1"/>
              <a:t>Atsauces</a:t>
            </a:r>
            <a:r>
              <a:rPr lang="en-US" dirty="0"/>
              <a:t/>
            </a:r>
            <a:br>
              <a:rPr lang="en-US" dirty="0"/>
            </a:br>
            <a:endParaRPr lang="lv-LV" dirty="0"/>
          </a:p>
        </p:txBody>
      </p:sp>
      <p:sp>
        <p:nvSpPr>
          <p:cNvPr id="3" name="Content Placeholder 2"/>
          <p:cNvSpPr>
            <a:spLocks noGrp="1"/>
          </p:cNvSpPr>
          <p:nvPr>
            <p:ph idx="1"/>
          </p:nvPr>
        </p:nvSpPr>
        <p:spPr/>
        <p:txBody>
          <a:bodyPr>
            <a:normAutofit fontScale="92500" lnSpcReduction="20000"/>
          </a:bodyPr>
          <a:lstStyle/>
          <a:p>
            <a:r>
              <a:rPr lang="en-US" i="1" dirty="0" err="1" smtClean="0"/>
              <a:t>Bransford</a:t>
            </a:r>
            <a:r>
              <a:rPr lang="en-US" i="1" dirty="0"/>
              <a:t>, J. D., Brown, A. L., &amp; Cocking, R. R. (Eds.). (2000). How people learn: Brain, mind, experience, and school. Washington, DC: National Academy Press.</a:t>
            </a:r>
            <a:endParaRPr lang="en-US" dirty="0"/>
          </a:p>
          <a:p>
            <a:r>
              <a:rPr lang="en-US" i="1" dirty="0"/>
              <a:t>Hattie, J. (2008). Visible learning: A synthesis of over 800 meta-analyses relating to achievement. New York: Routledge.</a:t>
            </a:r>
            <a:endParaRPr lang="en-US" dirty="0"/>
          </a:p>
          <a:p>
            <a:r>
              <a:rPr lang="en-US" i="1" dirty="0" err="1"/>
              <a:t>Marzano</a:t>
            </a:r>
            <a:r>
              <a:rPr lang="en-US" i="1" dirty="0"/>
              <a:t>, R., Pickering, D., &amp; Pollock, J. (2001). Classroom instruction that works: Research-based strategies for increasing student achievement. Alexandria, VA: ASCD.</a:t>
            </a:r>
            <a:endParaRPr lang="en-US" dirty="0"/>
          </a:p>
          <a:p>
            <a:r>
              <a:rPr lang="en-US" i="1" dirty="0"/>
              <a:t>Mazur, E. (2009, January 2). Farewell, lecture? Science, 323, 50–51.</a:t>
            </a:r>
            <a:endParaRPr lang="en-US" dirty="0"/>
          </a:p>
          <a:p>
            <a:r>
              <a:rPr lang="en-US" b="1" i="1" dirty="0" err="1"/>
              <a:t>Tulkots</a:t>
            </a:r>
            <a:r>
              <a:rPr lang="en-US" b="1" i="1" dirty="0"/>
              <a:t> no: </a:t>
            </a:r>
            <a:r>
              <a:rPr lang="en-US" i="1" dirty="0"/>
              <a:t>Wiggins, G. (September 2012.) Seven keys to effective feedback. Feedback for Learning Special Issue, Educational Leadership, Vol 70 No, pp 10-16 </a:t>
            </a:r>
            <a:r>
              <a:rPr lang="en-US" i="1" dirty="0" err="1"/>
              <a:t>Pieejams</a:t>
            </a:r>
            <a:r>
              <a:rPr lang="en-US" i="1" dirty="0"/>
              <a:t>: </a:t>
            </a:r>
            <a:r>
              <a:rPr lang="en-US" i="1" dirty="0">
                <a:hlinkClick r:id="rId3"/>
              </a:rPr>
              <a:t>http://www.ascd.org/publications/educational-leadership/sept12/vol70/num01/Seven-Keys-to-Effective-Feedback.aspx</a:t>
            </a:r>
            <a:endParaRPr lang="en-US" dirty="0"/>
          </a:p>
        </p:txBody>
      </p:sp>
    </p:spTree>
    <p:extLst>
      <p:ext uri="{BB962C8B-B14F-4D97-AF65-F5344CB8AC3E}">
        <p14:creationId xmlns:p14="http://schemas.microsoft.com/office/powerpoint/2010/main" val="1750254453"/>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Georgia">
      <a:maj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eorgia" panose="020405020504050203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Wood Type</Template>
  <TotalTime>352</TotalTime>
  <Words>3115</Words>
  <Application>Microsoft Office PowerPoint</Application>
  <PresentationFormat>Platekrāna</PresentationFormat>
  <Paragraphs>175</Paragraphs>
  <Slides>14</Slides>
  <Notes>5</Notes>
  <HiddenSlides>0</HiddenSlides>
  <MMClips>0</MMClips>
  <ScaleCrop>false</ScaleCrop>
  <HeadingPairs>
    <vt:vector size="6" baseType="variant">
      <vt:variant>
        <vt:lpstr>Lietotie fonti</vt:lpstr>
      </vt:variant>
      <vt:variant>
        <vt:i4>4</vt:i4>
      </vt:variant>
      <vt:variant>
        <vt:lpstr>Dizains</vt:lpstr>
      </vt:variant>
      <vt:variant>
        <vt:i4>1</vt:i4>
      </vt:variant>
      <vt:variant>
        <vt:lpstr>Slaidu virsraksti</vt:lpstr>
      </vt:variant>
      <vt:variant>
        <vt:i4>14</vt:i4>
      </vt:variant>
    </vt:vector>
  </HeadingPairs>
  <TitlesOfParts>
    <vt:vector size="19" baseType="lpstr">
      <vt:lpstr>Calibri</vt:lpstr>
      <vt:lpstr>Georgia</vt:lpstr>
      <vt:lpstr>Times New Roman</vt:lpstr>
      <vt:lpstr>Wingdings</vt:lpstr>
      <vt:lpstr>Wood Type</vt:lpstr>
      <vt:lpstr>Atgriezeniskās saites daži PAŅĒMIENI</vt:lpstr>
      <vt:lpstr>Svarīgas Atgriezeniskās saites sastāvdaļas </vt:lpstr>
      <vt:lpstr>ASOCIĀCIJU KĀRTIS</vt:lpstr>
      <vt:lpstr>termometrs</vt:lpstr>
      <vt:lpstr>mugursoma</vt:lpstr>
      <vt:lpstr>NEPABEIGTIE TEIKUMI</vt:lpstr>
      <vt:lpstr>KLUSĀ DISKUSIJA</vt:lpstr>
      <vt:lpstr>PowerPoint prezentācija</vt:lpstr>
      <vt:lpstr>PowerPoint prezentācija</vt:lpstr>
      <vt:lpstr>PowerPoint prezentācija</vt:lpstr>
      <vt:lpstr>Izejas biļete</vt:lpstr>
      <vt:lpstr>Beigt. Turpināt. Sākt. </vt:lpstr>
      <vt:lpstr>PowerPoint prezentācija</vt:lpstr>
      <vt:lpstr>Atsauces </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Atgriezeniskā saite</dc:title>
  <dc:creator>User</dc:creator>
  <cp:lastModifiedBy>Viktors</cp:lastModifiedBy>
  <cp:revision>24</cp:revision>
  <dcterms:created xsi:type="dcterms:W3CDTF">2022-11-09T09:52:32Z</dcterms:created>
  <dcterms:modified xsi:type="dcterms:W3CDTF">2022-11-25T06:25:40Z</dcterms:modified>
</cp:coreProperties>
</file>