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57" r:id="rId4"/>
    <p:sldId id="264" r:id="rId5"/>
    <p:sldId id="263" r:id="rId6"/>
    <p:sldId id="260" r:id="rId7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19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236BB-68C5-4B2D-B499-6D40D066946B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0D18850-E755-4BAD-9EE1-DB45157329CF}">
      <dgm:prSet phldrT="[Text]"/>
      <dgm:spPr/>
      <dgm:t>
        <a:bodyPr/>
        <a:lstStyle/>
        <a:p>
          <a:r>
            <a:rPr lang="lv-LV" dirty="0" smtClean="0"/>
            <a:t>Integrēts mācību saturs</a:t>
          </a:r>
          <a:endParaRPr lang="en-US" dirty="0"/>
        </a:p>
      </dgm:t>
    </dgm:pt>
    <dgm:pt modelId="{07F49963-57F1-466F-A5E1-9A9ECBF852AA}" type="parTrans" cxnId="{323F25EB-8CD5-4C60-AF36-40236D93D4F5}">
      <dgm:prSet/>
      <dgm:spPr/>
      <dgm:t>
        <a:bodyPr/>
        <a:lstStyle/>
        <a:p>
          <a:endParaRPr lang="en-US"/>
        </a:p>
      </dgm:t>
    </dgm:pt>
    <dgm:pt modelId="{0F09C2F5-E48D-4FB7-99AE-97DB37B2605D}" type="sibTrans" cxnId="{323F25EB-8CD5-4C60-AF36-40236D93D4F5}">
      <dgm:prSet/>
      <dgm:spPr/>
      <dgm:t>
        <a:bodyPr/>
        <a:lstStyle/>
        <a:p>
          <a:endParaRPr lang="en-US"/>
        </a:p>
      </dgm:t>
    </dgm:pt>
    <dgm:pt modelId="{55780CA9-1070-4334-B93E-C4BCED2D84A2}">
      <dgm:prSet phldrT="[Text]"/>
      <dgm:spPr/>
      <dgm:t>
        <a:bodyPr/>
        <a:lstStyle/>
        <a:p>
          <a:r>
            <a:rPr lang="lv-LV" smtClean="0"/>
            <a:t>Mācību materiāli attālinātām mācībām</a:t>
          </a:r>
          <a:endParaRPr lang="en-US" dirty="0"/>
        </a:p>
      </dgm:t>
    </dgm:pt>
    <dgm:pt modelId="{0D324C01-A0EA-4820-86EC-34F9F276BE2B}" type="parTrans" cxnId="{5DF61254-4AA8-4FD5-9317-08CED8423FEF}">
      <dgm:prSet/>
      <dgm:spPr/>
      <dgm:t>
        <a:bodyPr/>
        <a:lstStyle/>
        <a:p>
          <a:endParaRPr lang="en-US"/>
        </a:p>
      </dgm:t>
    </dgm:pt>
    <dgm:pt modelId="{B0ADAA8A-219C-424E-B0FF-D49065CF8AB6}" type="sibTrans" cxnId="{5DF61254-4AA8-4FD5-9317-08CED8423FEF}">
      <dgm:prSet/>
      <dgm:spPr/>
      <dgm:t>
        <a:bodyPr/>
        <a:lstStyle/>
        <a:p>
          <a:endParaRPr lang="en-US"/>
        </a:p>
      </dgm:t>
    </dgm:pt>
    <dgm:pt modelId="{635E4A89-7979-49AB-B8D6-60D425F32EC9}">
      <dgm:prSet phldrT="[Text]"/>
      <dgm:spPr/>
      <dgm:t>
        <a:bodyPr/>
        <a:lstStyle/>
        <a:p>
          <a:r>
            <a:rPr lang="lv-LV" dirty="0" smtClean="0"/>
            <a:t>Prasmīga  kursos un semināros gūtās informācijas izmantošana</a:t>
          </a:r>
          <a:endParaRPr lang="en-US" dirty="0"/>
        </a:p>
      </dgm:t>
    </dgm:pt>
    <dgm:pt modelId="{C3533A88-B2EA-4B8B-B312-B504F0302F61}" type="parTrans" cxnId="{BCA0CEDD-2FF0-4082-9E69-640DBA0AC7B9}">
      <dgm:prSet/>
      <dgm:spPr/>
      <dgm:t>
        <a:bodyPr/>
        <a:lstStyle/>
        <a:p>
          <a:endParaRPr lang="en-US"/>
        </a:p>
      </dgm:t>
    </dgm:pt>
    <dgm:pt modelId="{83094CC0-7F51-458A-AB39-9E756AA4ADB5}" type="sibTrans" cxnId="{BCA0CEDD-2FF0-4082-9E69-640DBA0AC7B9}">
      <dgm:prSet/>
      <dgm:spPr/>
      <dgm:t>
        <a:bodyPr/>
        <a:lstStyle/>
        <a:p>
          <a:endParaRPr lang="en-US"/>
        </a:p>
      </dgm:t>
    </dgm:pt>
    <dgm:pt modelId="{8632BC42-7CA3-4F42-AEDF-13989254874B}">
      <dgm:prSet phldrT="[Text]"/>
      <dgm:spPr/>
      <dgm:t>
        <a:bodyPr/>
        <a:lstStyle/>
        <a:p>
          <a:r>
            <a:rPr lang="lv-LV" dirty="0" smtClean="0"/>
            <a:t>Materiālu saturs aktuāls pedagogiem un audzēkņiem</a:t>
          </a:r>
          <a:endParaRPr lang="en-US" dirty="0"/>
        </a:p>
      </dgm:t>
    </dgm:pt>
    <dgm:pt modelId="{9999AC5C-EB02-4A2B-BB9B-4D2B1F3DE23F}" type="parTrans" cxnId="{03617F9E-174B-4ED7-8975-F399781C585D}">
      <dgm:prSet/>
      <dgm:spPr/>
      <dgm:t>
        <a:bodyPr/>
        <a:lstStyle/>
        <a:p>
          <a:endParaRPr lang="en-US"/>
        </a:p>
      </dgm:t>
    </dgm:pt>
    <dgm:pt modelId="{C299D23E-FA10-4E1E-883A-0A1350AD1E3F}" type="sibTrans" cxnId="{03617F9E-174B-4ED7-8975-F399781C585D}">
      <dgm:prSet/>
      <dgm:spPr/>
      <dgm:t>
        <a:bodyPr/>
        <a:lstStyle/>
        <a:p>
          <a:endParaRPr lang="en-US"/>
        </a:p>
      </dgm:t>
    </dgm:pt>
    <dgm:pt modelId="{C11C3F8F-94AB-4CAA-92BB-D87F18396FC1}">
      <dgm:prSet phldrT="[Text]"/>
      <dgm:spPr/>
      <dgm:t>
        <a:bodyPr/>
        <a:lstStyle/>
        <a:p>
          <a:r>
            <a:rPr lang="lv-LV" smtClean="0"/>
            <a:t>Pārdomāts, interaktīvas noformējums</a:t>
          </a:r>
          <a:endParaRPr lang="en-US" dirty="0"/>
        </a:p>
      </dgm:t>
    </dgm:pt>
    <dgm:pt modelId="{1BC0DA5F-ADD7-4AB7-93ED-BBF2C81BB0C9}" type="parTrans" cxnId="{51B3C7C2-63BC-4859-8895-B4C6754081C9}">
      <dgm:prSet/>
      <dgm:spPr/>
      <dgm:t>
        <a:bodyPr/>
        <a:lstStyle/>
        <a:p>
          <a:endParaRPr lang="en-US"/>
        </a:p>
      </dgm:t>
    </dgm:pt>
    <dgm:pt modelId="{E9488629-B0B9-4058-BAB0-E066E7C0CF1E}" type="sibTrans" cxnId="{51B3C7C2-63BC-4859-8895-B4C6754081C9}">
      <dgm:prSet/>
      <dgm:spPr/>
      <dgm:t>
        <a:bodyPr/>
        <a:lstStyle/>
        <a:p>
          <a:endParaRPr lang="en-US"/>
        </a:p>
      </dgm:t>
    </dgm:pt>
    <dgm:pt modelId="{583BC12C-8FCE-4827-80BD-97D109FC9D36}">
      <dgm:prSet phldrT="[Text]"/>
      <dgm:spPr/>
      <dgm:t>
        <a:bodyPr/>
        <a:lstStyle/>
        <a:p>
          <a:r>
            <a:rPr lang="lv-LV" dirty="0" smtClean="0"/>
            <a:t>Veiksmīga pedagogu sadarbība</a:t>
          </a:r>
          <a:endParaRPr lang="en-US" dirty="0"/>
        </a:p>
      </dgm:t>
    </dgm:pt>
    <dgm:pt modelId="{34363765-C85C-418A-A169-E003FF732CA6}" type="parTrans" cxnId="{A9F1B0C7-B0F0-4CDF-A4A6-3A3D1F49DDAD}">
      <dgm:prSet/>
      <dgm:spPr/>
      <dgm:t>
        <a:bodyPr/>
        <a:lstStyle/>
        <a:p>
          <a:endParaRPr lang="en-US"/>
        </a:p>
      </dgm:t>
    </dgm:pt>
    <dgm:pt modelId="{40335230-9621-4851-BF7E-A0E998267E62}" type="sibTrans" cxnId="{A9F1B0C7-B0F0-4CDF-A4A6-3A3D1F49DDAD}">
      <dgm:prSet/>
      <dgm:spPr/>
      <dgm:t>
        <a:bodyPr/>
        <a:lstStyle/>
        <a:p>
          <a:endParaRPr lang="en-US"/>
        </a:p>
      </dgm:t>
    </dgm:pt>
    <dgm:pt modelId="{353AB6AE-1AFE-414A-B352-D57E8246EE98}" type="pres">
      <dgm:prSet presAssocID="{C3A236BB-68C5-4B2D-B499-6D40D06694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06C71D-295A-409F-BDA5-434CA58CFD18}" type="pres">
      <dgm:prSet presAssocID="{D0D18850-E755-4BAD-9EE1-DB45157329CF}" presName="vertOne" presStyleCnt="0"/>
      <dgm:spPr/>
      <dgm:t>
        <a:bodyPr/>
        <a:lstStyle/>
        <a:p>
          <a:endParaRPr lang="en-US"/>
        </a:p>
      </dgm:t>
    </dgm:pt>
    <dgm:pt modelId="{928CA0DF-A7A1-471B-8934-BBE58213F220}" type="pres">
      <dgm:prSet presAssocID="{D0D18850-E755-4BAD-9EE1-DB45157329C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6F4DB-7FE2-432C-87FB-7AB95AC92B8A}" type="pres">
      <dgm:prSet presAssocID="{D0D18850-E755-4BAD-9EE1-DB45157329CF}" presName="parTransOne" presStyleCnt="0"/>
      <dgm:spPr/>
      <dgm:t>
        <a:bodyPr/>
        <a:lstStyle/>
        <a:p>
          <a:endParaRPr lang="en-US"/>
        </a:p>
      </dgm:t>
    </dgm:pt>
    <dgm:pt modelId="{79F713B9-BE29-4D3A-9B62-7D223959D8FF}" type="pres">
      <dgm:prSet presAssocID="{D0D18850-E755-4BAD-9EE1-DB45157329CF}" presName="horzOne" presStyleCnt="0"/>
      <dgm:spPr/>
      <dgm:t>
        <a:bodyPr/>
        <a:lstStyle/>
        <a:p>
          <a:endParaRPr lang="en-US"/>
        </a:p>
      </dgm:t>
    </dgm:pt>
    <dgm:pt modelId="{A7136522-D3C7-49D7-8C8B-88A6E6429101}" type="pres">
      <dgm:prSet presAssocID="{55780CA9-1070-4334-B93E-C4BCED2D84A2}" presName="vertTwo" presStyleCnt="0"/>
      <dgm:spPr/>
      <dgm:t>
        <a:bodyPr/>
        <a:lstStyle/>
        <a:p>
          <a:endParaRPr lang="en-US"/>
        </a:p>
      </dgm:t>
    </dgm:pt>
    <dgm:pt modelId="{890F826A-1486-4262-A343-C920AC3AD8C5}" type="pres">
      <dgm:prSet presAssocID="{55780CA9-1070-4334-B93E-C4BCED2D84A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1E196-2A7C-4152-9EB9-410639278490}" type="pres">
      <dgm:prSet presAssocID="{55780CA9-1070-4334-B93E-C4BCED2D84A2}" presName="parTransTwo" presStyleCnt="0"/>
      <dgm:spPr/>
      <dgm:t>
        <a:bodyPr/>
        <a:lstStyle/>
        <a:p>
          <a:endParaRPr lang="en-US"/>
        </a:p>
      </dgm:t>
    </dgm:pt>
    <dgm:pt modelId="{39F9FA49-5B26-4150-8541-33C82908528B}" type="pres">
      <dgm:prSet presAssocID="{55780CA9-1070-4334-B93E-C4BCED2D84A2}" presName="horzTwo" presStyleCnt="0"/>
      <dgm:spPr/>
      <dgm:t>
        <a:bodyPr/>
        <a:lstStyle/>
        <a:p>
          <a:endParaRPr lang="en-US"/>
        </a:p>
      </dgm:t>
    </dgm:pt>
    <dgm:pt modelId="{CC9C4868-2989-44B6-8364-26555764EAB9}" type="pres">
      <dgm:prSet presAssocID="{635E4A89-7979-49AB-B8D6-60D425F32EC9}" presName="vertThree" presStyleCnt="0"/>
      <dgm:spPr/>
      <dgm:t>
        <a:bodyPr/>
        <a:lstStyle/>
        <a:p>
          <a:endParaRPr lang="en-US"/>
        </a:p>
      </dgm:t>
    </dgm:pt>
    <dgm:pt modelId="{951C2EE7-6E6D-4EF2-B4FF-E1A9364DE7D3}" type="pres">
      <dgm:prSet presAssocID="{635E4A89-7979-49AB-B8D6-60D425F32EC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61D36-D608-4382-83C3-C6593CFF5CD1}" type="pres">
      <dgm:prSet presAssocID="{635E4A89-7979-49AB-B8D6-60D425F32EC9}" presName="horzThree" presStyleCnt="0"/>
      <dgm:spPr/>
      <dgm:t>
        <a:bodyPr/>
        <a:lstStyle/>
        <a:p>
          <a:endParaRPr lang="en-US"/>
        </a:p>
      </dgm:t>
    </dgm:pt>
    <dgm:pt modelId="{721A5321-F674-4E26-B9A8-44B4D9DB9C47}" type="pres">
      <dgm:prSet presAssocID="{83094CC0-7F51-458A-AB39-9E756AA4ADB5}" presName="sibSpaceThree" presStyleCnt="0"/>
      <dgm:spPr/>
      <dgm:t>
        <a:bodyPr/>
        <a:lstStyle/>
        <a:p>
          <a:endParaRPr lang="en-US"/>
        </a:p>
      </dgm:t>
    </dgm:pt>
    <dgm:pt modelId="{92275E77-AFC8-48A5-9FF5-D4535CBB3E40}" type="pres">
      <dgm:prSet presAssocID="{8632BC42-7CA3-4F42-AEDF-13989254874B}" presName="vertThree" presStyleCnt="0"/>
      <dgm:spPr/>
      <dgm:t>
        <a:bodyPr/>
        <a:lstStyle/>
        <a:p>
          <a:endParaRPr lang="en-US"/>
        </a:p>
      </dgm:t>
    </dgm:pt>
    <dgm:pt modelId="{BD135305-BCC6-438E-A664-3811F8163BEF}" type="pres">
      <dgm:prSet presAssocID="{8632BC42-7CA3-4F42-AEDF-13989254874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DB700-A27F-46BA-8CB8-50C4A74E4370}" type="pres">
      <dgm:prSet presAssocID="{8632BC42-7CA3-4F42-AEDF-13989254874B}" presName="horzThree" presStyleCnt="0"/>
      <dgm:spPr/>
      <dgm:t>
        <a:bodyPr/>
        <a:lstStyle/>
        <a:p>
          <a:endParaRPr lang="en-US"/>
        </a:p>
      </dgm:t>
    </dgm:pt>
    <dgm:pt modelId="{65398A74-0F94-4F04-B676-C3AD8E0FD8EC}" type="pres">
      <dgm:prSet presAssocID="{B0ADAA8A-219C-424E-B0FF-D49065CF8AB6}" presName="sibSpaceTwo" presStyleCnt="0"/>
      <dgm:spPr/>
      <dgm:t>
        <a:bodyPr/>
        <a:lstStyle/>
        <a:p>
          <a:endParaRPr lang="en-US"/>
        </a:p>
      </dgm:t>
    </dgm:pt>
    <dgm:pt modelId="{FB61506B-44EC-4A31-98D8-806BAF4D8716}" type="pres">
      <dgm:prSet presAssocID="{C11C3F8F-94AB-4CAA-92BB-D87F18396FC1}" presName="vertTwo" presStyleCnt="0"/>
      <dgm:spPr/>
      <dgm:t>
        <a:bodyPr/>
        <a:lstStyle/>
        <a:p>
          <a:endParaRPr lang="en-US"/>
        </a:p>
      </dgm:t>
    </dgm:pt>
    <dgm:pt modelId="{D0F4E4CA-4C56-4B5E-88F1-145749619C50}" type="pres">
      <dgm:prSet presAssocID="{C11C3F8F-94AB-4CAA-92BB-D87F18396FC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8A4E1-B05D-4427-97A6-2969897F4C23}" type="pres">
      <dgm:prSet presAssocID="{C11C3F8F-94AB-4CAA-92BB-D87F18396FC1}" presName="parTransTwo" presStyleCnt="0"/>
      <dgm:spPr/>
      <dgm:t>
        <a:bodyPr/>
        <a:lstStyle/>
        <a:p>
          <a:endParaRPr lang="en-US"/>
        </a:p>
      </dgm:t>
    </dgm:pt>
    <dgm:pt modelId="{EA981CF1-605E-4848-A6C8-7B8692EA6122}" type="pres">
      <dgm:prSet presAssocID="{C11C3F8F-94AB-4CAA-92BB-D87F18396FC1}" presName="horzTwo" presStyleCnt="0"/>
      <dgm:spPr/>
      <dgm:t>
        <a:bodyPr/>
        <a:lstStyle/>
        <a:p>
          <a:endParaRPr lang="en-US"/>
        </a:p>
      </dgm:t>
    </dgm:pt>
    <dgm:pt modelId="{3B9B9D78-057C-496B-BED8-A284B12496A0}" type="pres">
      <dgm:prSet presAssocID="{583BC12C-8FCE-4827-80BD-97D109FC9D36}" presName="vertThree" presStyleCnt="0"/>
      <dgm:spPr/>
      <dgm:t>
        <a:bodyPr/>
        <a:lstStyle/>
        <a:p>
          <a:endParaRPr lang="en-US"/>
        </a:p>
      </dgm:t>
    </dgm:pt>
    <dgm:pt modelId="{F1A42B9E-E9E5-4E69-BDF6-8B4B49ED9A1C}" type="pres">
      <dgm:prSet presAssocID="{583BC12C-8FCE-4827-80BD-97D109FC9D3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D4A654-9964-4A3B-829C-74B86E358F35}" type="pres">
      <dgm:prSet presAssocID="{583BC12C-8FCE-4827-80BD-97D109FC9D36}" presName="horzThree" presStyleCnt="0"/>
      <dgm:spPr/>
      <dgm:t>
        <a:bodyPr/>
        <a:lstStyle/>
        <a:p>
          <a:endParaRPr lang="en-US"/>
        </a:p>
      </dgm:t>
    </dgm:pt>
  </dgm:ptLst>
  <dgm:cxnLst>
    <dgm:cxn modelId="{3465CEFF-F014-4869-9EF2-ECAD6943DFB5}" type="presOf" srcId="{C11C3F8F-94AB-4CAA-92BB-D87F18396FC1}" destId="{D0F4E4CA-4C56-4B5E-88F1-145749619C50}" srcOrd="0" destOrd="0" presId="urn:microsoft.com/office/officeart/2005/8/layout/hierarchy4"/>
    <dgm:cxn modelId="{2124264A-9466-4012-9677-97ED45F8ACA4}" type="presOf" srcId="{583BC12C-8FCE-4827-80BD-97D109FC9D36}" destId="{F1A42B9E-E9E5-4E69-BDF6-8B4B49ED9A1C}" srcOrd="0" destOrd="0" presId="urn:microsoft.com/office/officeart/2005/8/layout/hierarchy4"/>
    <dgm:cxn modelId="{C738CA67-BE5B-4C03-B560-7CFBA002EB36}" type="presOf" srcId="{635E4A89-7979-49AB-B8D6-60D425F32EC9}" destId="{951C2EE7-6E6D-4EF2-B4FF-E1A9364DE7D3}" srcOrd="0" destOrd="0" presId="urn:microsoft.com/office/officeart/2005/8/layout/hierarchy4"/>
    <dgm:cxn modelId="{03617F9E-174B-4ED7-8975-F399781C585D}" srcId="{55780CA9-1070-4334-B93E-C4BCED2D84A2}" destId="{8632BC42-7CA3-4F42-AEDF-13989254874B}" srcOrd="1" destOrd="0" parTransId="{9999AC5C-EB02-4A2B-BB9B-4D2B1F3DE23F}" sibTransId="{C299D23E-FA10-4E1E-883A-0A1350AD1E3F}"/>
    <dgm:cxn modelId="{323F25EB-8CD5-4C60-AF36-40236D93D4F5}" srcId="{C3A236BB-68C5-4B2D-B499-6D40D066946B}" destId="{D0D18850-E755-4BAD-9EE1-DB45157329CF}" srcOrd="0" destOrd="0" parTransId="{07F49963-57F1-466F-A5E1-9A9ECBF852AA}" sibTransId="{0F09C2F5-E48D-4FB7-99AE-97DB37B2605D}"/>
    <dgm:cxn modelId="{A9F1B0C7-B0F0-4CDF-A4A6-3A3D1F49DDAD}" srcId="{C11C3F8F-94AB-4CAA-92BB-D87F18396FC1}" destId="{583BC12C-8FCE-4827-80BD-97D109FC9D36}" srcOrd="0" destOrd="0" parTransId="{34363765-C85C-418A-A169-E003FF732CA6}" sibTransId="{40335230-9621-4851-BF7E-A0E998267E62}"/>
    <dgm:cxn modelId="{BCA0CEDD-2FF0-4082-9E69-640DBA0AC7B9}" srcId="{55780CA9-1070-4334-B93E-C4BCED2D84A2}" destId="{635E4A89-7979-49AB-B8D6-60D425F32EC9}" srcOrd="0" destOrd="0" parTransId="{C3533A88-B2EA-4B8B-B312-B504F0302F61}" sibTransId="{83094CC0-7F51-458A-AB39-9E756AA4ADB5}"/>
    <dgm:cxn modelId="{776F8BD2-4DD1-4C34-8307-1C55FF3F9CAD}" type="presOf" srcId="{55780CA9-1070-4334-B93E-C4BCED2D84A2}" destId="{890F826A-1486-4262-A343-C920AC3AD8C5}" srcOrd="0" destOrd="0" presId="urn:microsoft.com/office/officeart/2005/8/layout/hierarchy4"/>
    <dgm:cxn modelId="{993377D1-3BF1-4C30-BAB3-3986CF8809FC}" type="presOf" srcId="{8632BC42-7CA3-4F42-AEDF-13989254874B}" destId="{BD135305-BCC6-438E-A664-3811F8163BEF}" srcOrd="0" destOrd="0" presId="urn:microsoft.com/office/officeart/2005/8/layout/hierarchy4"/>
    <dgm:cxn modelId="{5DF61254-4AA8-4FD5-9317-08CED8423FEF}" srcId="{D0D18850-E755-4BAD-9EE1-DB45157329CF}" destId="{55780CA9-1070-4334-B93E-C4BCED2D84A2}" srcOrd="0" destOrd="0" parTransId="{0D324C01-A0EA-4820-86EC-34F9F276BE2B}" sibTransId="{B0ADAA8A-219C-424E-B0FF-D49065CF8AB6}"/>
    <dgm:cxn modelId="{51B3C7C2-63BC-4859-8895-B4C6754081C9}" srcId="{D0D18850-E755-4BAD-9EE1-DB45157329CF}" destId="{C11C3F8F-94AB-4CAA-92BB-D87F18396FC1}" srcOrd="1" destOrd="0" parTransId="{1BC0DA5F-ADD7-4AB7-93ED-BBF2C81BB0C9}" sibTransId="{E9488629-B0B9-4058-BAB0-E066E7C0CF1E}"/>
    <dgm:cxn modelId="{607FBFD0-2447-4BB5-A78F-F43101F78AC7}" type="presOf" srcId="{D0D18850-E755-4BAD-9EE1-DB45157329CF}" destId="{928CA0DF-A7A1-471B-8934-BBE58213F220}" srcOrd="0" destOrd="0" presId="urn:microsoft.com/office/officeart/2005/8/layout/hierarchy4"/>
    <dgm:cxn modelId="{7934286C-8E36-4AD9-9AF6-D52BE144B72D}" type="presOf" srcId="{C3A236BB-68C5-4B2D-B499-6D40D066946B}" destId="{353AB6AE-1AFE-414A-B352-D57E8246EE98}" srcOrd="0" destOrd="0" presId="urn:microsoft.com/office/officeart/2005/8/layout/hierarchy4"/>
    <dgm:cxn modelId="{CA71DED3-1FB0-4258-B420-28B733ABF44F}" type="presParOf" srcId="{353AB6AE-1AFE-414A-B352-D57E8246EE98}" destId="{1A06C71D-295A-409F-BDA5-434CA58CFD18}" srcOrd="0" destOrd="0" presId="urn:microsoft.com/office/officeart/2005/8/layout/hierarchy4"/>
    <dgm:cxn modelId="{162FAF32-A0A0-4921-BACB-F38F2FAB02BA}" type="presParOf" srcId="{1A06C71D-295A-409F-BDA5-434CA58CFD18}" destId="{928CA0DF-A7A1-471B-8934-BBE58213F220}" srcOrd="0" destOrd="0" presId="urn:microsoft.com/office/officeart/2005/8/layout/hierarchy4"/>
    <dgm:cxn modelId="{640B265D-090F-4EB3-BBC8-6B1ECF554732}" type="presParOf" srcId="{1A06C71D-295A-409F-BDA5-434CA58CFD18}" destId="{4356F4DB-7FE2-432C-87FB-7AB95AC92B8A}" srcOrd="1" destOrd="0" presId="urn:microsoft.com/office/officeart/2005/8/layout/hierarchy4"/>
    <dgm:cxn modelId="{44279C8C-11E4-46A6-8B19-49B114507650}" type="presParOf" srcId="{1A06C71D-295A-409F-BDA5-434CA58CFD18}" destId="{79F713B9-BE29-4D3A-9B62-7D223959D8FF}" srcOrd="2" destOrd="0" presId="urn:microsoft.com/office/officeart/2005/8/layout/hierarchy4"/>
    <dgm:cxn modelId="{45B146DF-C014-49CC-924E-2381BB70409E}" type="presParOf" srcId="{79F713B9-BE29-4D3A-9B62-7D223959D8FF}" destId="{A7136522-D3C7-49D7-8C8B-88A6E6429101}" srcOrd="0" destOrd="0" presId="urn:microsoft.com/office/officeart/2005/8/layout/hierarchy4"/>
    <dgm:cxn modelId="{2A1E6E86-E56B-40EC-A59B-38062981A7F7}" type="presParOf" srcId="{A7136522-D3C7-49D7-8C8B-88A6E6429101}" destId="{890F826A-1486-4262-A343-C920AC3AD8C5}" srcOrd="0" destOrd="0" presId="urn:microsoft.com/office/officeart/2005/8/layout/hierarchy4"/>
    <dgm:cxn modelId="{32BD7F40-1324-43E0-9E25-53B642026F35}" type="presParOf" srcId="{A7136522-D3C7-49D7-8C8B-88A6E6429101}" destId="{23B1E196-2A7C-4152-9EB9-410639278490}" srcOrd="1" destOrd="0" presId="urn:microsoft.com/office/officeart/2005/8/layout/hierarchy4"/>
    <dgm:cxn modelId="{F6728887-A3C0-4E67-B014-E08D45D274DF}" type="presParOf" srcId="{A7136522-D3C7-49D7-8C8B-88A6E6429101}" destId="{39F9FA49-5B26-4150-8541-33C82908528B}" srcOrd="2" destOrd="0" presId="urn:microsoft.com/office/officeart/2005/8/layout/hierarchy4"/>
    <dgm:cxn modelId="{79E20D7D-F557-4D82-B549-6249AE70BF05}" type="presParOf" srcId="{39F9FA49-5B26-4150-8541-33C82908528B}" destId="{CC9C4868-2989-44B6-8364-26555764EAB9}" srcOrd="0" destOrd="0" presId="urn:microsoft.com/office/officeart/2005/8/layout/hierarchy4"/>
    <dgm:cxn modelId="{C820B36A-56F5-40DA-A365-7ED8F55957B7}" type="presParOf" srcId="{CC9C4868-2989-44B6-8364-26555764EAB9}" destId="{951C2EE7-6E6D-4EF2-B4FF-E1A9364DE7D3}" srcOrd="0" destOrd="0" presId="urn:microsoft.com/office/officeart/2005/8/layout/hierarchy4"/>
    <dgm:cxn modelId="{90F5057D-8804-4F5A-905A-3685C5CB99AC}" type="presParOf" srcId="{CC9C4868-2989-44B6-8364-26555764EAB9}" destId="{73B61D36-D608-4382-83C3-C6593CFF5CD1}" srcOrd="1" destOrd="0" presId="urn:microsoft.com/office/officeart/2005/8/layout/hierarchy4"/>
    <dgm:cxn modelId="{0657A90C-C2E9-4089-BC1C-4068FE4C1946}" type="presParOf" srcId="{39F9FA49-5B26-4150-8541-33C82908528B}" destId="{721A5321-F674-4E26-B9A8-44B4D9DB9C47}" srcOrd="1" destOrd="0" presId="urn:microsoft.com/office/officeart/2005/8/layout/hierarchy4"/>
    <dgm:cxn modelId="{33CB087B-ACEA-4DEB-9C55-CC1E33D07ECB}" type="presParOf" srcId="{39F9FA49-5B26-4150-8541-33C82908528B}" destId="{92275E77-AFC8-48A5-9FF5-D4535CBB3E40}" srcOrd="2" destOrd="0" presId="urn:microsoft.com/office/officeart/2005/8/layout/hierarchy4"/>
    <dgm:cxn modelId="{0CF2D8A2-354D-4ADC-A805-A10D03B07D00}" type="presParOf" srcId="{92275E77-AFC8-48A5-9FF5-D4535CBB3E40}" destId="{BD135305-BCC6-438E-A664-3811F8163BEF}" srcOrd="0" destOrd="0" presId="urn:microsoft.com/office/officeart/2005/8/layout/hierarchy4"/>
    <dgm:cxn modelId="{BCC77832-D348-4FCA-99AF-DBEEA8026CB5}" type="presParOf" srcId="{92275E77-AFC8-48A5-9FF5-D4535CBB3E40}" destId="{590DB700-A27F-46BA-8CB8-50C4A74E4370}" srcOrd="1" destOrd="0" presId="urn:microsoft.com/office/officeart/2005/8/layout/hierarchy4"/>
    <dgm:cxn modelId="{63D6060D-DF32-4F39-AF55-0C03F77B96BB}" type="presParOf" srcId="{79F713B9-BE29-4D3A-9B62-7D223959D8FF}" destId="{65398A74-0F94-4F04-B676-C3AD8E0FD8EC}" srcOrd="1" destOrd="0" presId="urn:microsoft.com/office/officeart/2005/8/layout/hierarchy4"/>
    <dgm:cxn modelId="{E64AA0D5-14AB-4D01-B3F3-6EC107959EF4}" type="presParOf" srcId="{79F713B9-BE29-4D3A-9B62-7D223959D8FF}" destId="{FB61506B-44EC-4A31-98D8-806BAF4D8716}" srcOrd="2" destOrd="0" presId="urn:microsoft.com/office/officeart/2005/8/layout/hierarchy4"/>
    <dgm:cxn modelId="{49E215D8-F89B-40DA-BF36-8E4FA7B1A9FD}" type="presParOf" srcId="{FB61506B-44EC-4A31-98D8-806BAF4D8716}" destId="{D0F4E4CA-4C56-4B5E-88F1-145749619C50}" srcOrd="0" destOrd="0" presId="urn:microsoft.com/office/officeart/2005/8/layout/hierarchy4"/>
    <dgm:cxn modelId="{1AEF02B8-2D2D-43AF-96A9-F249916AD654}" type="presParOf" srcId="{FB61506B-44EC-4A31-98D8-806BAF4D8716}" destId="{5DB8A4E1-B05D-4427-97A6-2969897F4C23}" srcOrd="1" destOrd="0" presId="urn:microsoft.com/office/officeart/2005/8/layout/hierarchy4"/>
    <dgm:cxn modelId="{1285A189-E128-48A7-9800-D30BE84B1728}" type="presParOf" srcId="{FB61506B-44EC-4A31-98D8-806BAF4D8716}" destId="{EA981CF1-605E-4848-A6C8-7B8692EA6122}" srcOrd="2" destOrd="0" presId="urn:microsoft.com/office/officeart/2005/8/layout/hierarchy4"/>
    <dgm:cxn modelId="{CCBFEE11-6C73-4BB3-88F9-4392BC78CB4F}" type="presParOf" srcId="{EA981CF1-605E-4848-A6C8-7B8692EA6122}" destId="{3B9B9D78-057C-496B-BED8-A284B12496A0}" srcOrd="0" destOrd="0" presId="urn:microsoft.com/office/officeart/2005/8/layout/hierarchy4"/>
    <dgm:cxn modelId="{4B5E24C1-9FD4-48AE-82BA-B8E97681C0CA}" type="presParOf" srcId="{3B9B9D78-057C-496B-BED8-A284B12496A0}" destId="{F1A42B9E-E9E5-4E69-BDF6-8B4B49ED9A1C}" srcOrd="0" destOrd="0" presId="urn:microsoft.com/office/officeart/2005/8/layout/hierarchy4"/>
    <dgm:cxn modelId="{86994290-83E7-47F5-A8E3-39E1C09C70E2}" type="presParOf" srcId="{3B9B9D78-057C-496B-BED8-A284B12496A0}" destId="{93D4A654-9964-4A3B-829C-74B86E358F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06283-7A96-460C-AE07-2B8F9FC753FC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5547851-609A-4FA1-A0CA-27EB12AB4F54}">
      <dgm:prSet phldrT="[Text]"/>
      <dgm:spPr>
        <a:xfrm>
          <a:off x="735705" y="836067"/>
          <a:ext cx="1681757" cy="1681757"/>
        </a:xfrm>
        <a:prstGeom prst="ellipse">
          <a:avLst/>
        </a:prstGeom>
      </dgm:spPr>
      <dgm:t>
        <a:bodyPr/>
        <a:lstStyle/>
        <a:p>
          <a:r>
            <a:rPr lang="lv-LV" smtClean="0">
              <a:latin typeface="Century Gothic" panose="020B0502020202020204"/>
              <a:ea typeface="+mn-ea"/>
              <a:cs typeface="+mn-cs"/>
            </a:rPr>
            <a:t>Metodiskās izstrādnes</a:t>
          </a:r>
          <a:endParaRPr lang="en-US" dirty="0">
            <a:latin typeface="Century Gothic" panose="020B0502020202020204"/>
            <a:ea typeface="+mn-ea"/>
            <a:cs typeface="+mn-cs"/>
          </a:endParaRPr>
        </a:p>
      </dgm:t>
    </dgm:pt>
    <dgm:pt modelId="{CE5E4281-2237-49BA-A3D8-66F594AAD0D7}" type="parTrans" cxnId="{F9E8426D-E912-4C13-A243-F77E3A87487A}">
      <dgm:prSet/>
      <dgm:spPr/>
      <dgm:t>
        <a:bodyPr/>
        <a:lstStyle/>
        <a:p>
          <a:endParaRPr lang="en-US"/>
        </a:p>
      </dgm:t>
    </dgm:pt>
    <dgm:pt modelId="{D618AB20-5F66-45A3-A5BF-3FE077B1B45F}" type="sibTrans" cxnId="{F9E8426D-E912-4C13-A243-F77E3A87487A}">
      <dgm:prSet/>
      <dgm:spPr/>
      <dgm:t>
        <a:bodyPr/>
        <a:lstStyle/>
        <a:p>
          <a:endParaRPr lang="en-US"/>
        </a:p>
      </dgm:t>
    </dgm:pt>
    <dgm:pt modelId="{082597CB-B582-4652-9B2F-5B24971FC072}">
      <dgm:prSet phldrT="[Text]" custT="1"/>
      <dgm:spPr>
        <a:xfrm>
          <a:off x="4330001" y="283059"/>
          <a:ext cx="4529781" cy="2258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lv-LV" sz="2400" b="1" smtClean="0">
              <a:latin typeface="Century Gothic" panose="020B0502020202020204"/>
              <a:ea typeface="+mn-ea"/>
              <a:cs typeface="+mn-cs"/>
            </a:rPr>
            <a:t>LAUKSAIMNIEKI</a:t>
          </a:r>
          <a:endParaRPr lang="en-US" sz="2400" b="1" dirty="0">
            <a:latin typeface="Century Gothic" panose="020B0502020202020204"/>
            <a:ea typeface="+mn-ea"/>
            <a:cs typeface="+mn-cs"/>
          </a:endParaRPr>
        </a:p>
      </dgm:t>
    </dgm:pt>
    <dgm:pt modelId="{78C63684-6A1B-4AD2-BF05-EDC9A376D902}" type="parTrans" cxnId="{AC7287BE-25DF-4F2A-82D9-3EB3ECC0956E}">
      <dgm:prSet/>
      <dgm:spPr>
        <a:xfrm rot="21418846">
          <a:off x="2839366" y="1297481"/>
          <a:ext cx="1022344" cy="57179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735B011-784F-441A-8209-D20B70CEFC27}" type="sibTrans" cxnId="{AC7287BE-25DF-4F2A-82D9-3EB3ECC0956E}">
      <dgm:prSet/>
      <dgm:spPr/>
      <dgm:t>
        <a:bodyPr/>
        <a:lstStyle/>
        <a:p>
          <a:endParaRPr lang="en-US"/>
        </a:p>
      </dgm:t>
    </dgm:pt>
    <dgm:pt modelId="{20788D51-C49E-42E1-9707-84E65B08A8CA}">
      <dgm:prSet phldrT="[Text]" custT="1"/>
      <dgm:spPr>
        <a:xfrm>
          <a:off x="6279784" y="2493987"/>
          <a:ext cx="3539292" cy="16817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lv-LV" sz="2400" b="1" smtClean="0">
              <a:latin typeface="Century Gothic" panose="020B0502020202020204"/>
              <a:ea typeface="+mn-ea"/>
              <a:cs typeface="+mn-cs"/>
            </a:rPr>
            <a:t>ĒDINĀTĀJI</a:t>
          </a:r>
          <a:endParaRPr lang="en-US" sz="2400" b="1" dirty="0">
            <a:latin typeface="Century Gothic" panose="020B0502020202020204"/>
            <a:ea typeface="+mn-ea"/>
            <a:cs typeface="+mn-cs"/>
          </a:endParaRPr>
        </a:p>
      </dgm:t>
    </dgm:pt>
    <dgm:pt modelId="{BAC40340-AD77-4292-B775-3B7305FF342B}" type="parTrans" cxnId="{83D79400-278C-4416-B14B-5FBFE4CB9FCA}">
      <dgm:prSet/>
      <dgm:spPr>
        <a:xfrm rot="861995">
          <a:off x="3258203" y="2109078"/>
          <a:ext cx="2243430" cy="57179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CB8D0F8-28C5-4C96-AC57-B1037D54443D}" type="sibTrans" cxnId="{83D79400-278C-4416-B14B-5FBFE4CB9FCA}">
      <dgm:prSet/>
      <dgm:spPr/>
      <dgm:t>
        <a:bodyPr/>
        <a:lstStyle/>
        <a:p>
          <a:endParaRPr lang="en-US"/>
        </a:p>
      </dgm:t>
    </dgm:pt>
    <dgm:pt modelId="{0CE001CC-05B1-4802-9C27-6020CFF9AD42}">
      <dgm:prSet phldrT="[Text]" custT="1"/>
      <dgm:spPr>
        <a:xfrm>
          <a:off x="3995718" y="4700879"/>
          <a:ext cx="3300079" cy="16817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lv-LV" sz="2400" b="1" smtClean="0">
              <a:latin typeface="Century Gothic" panose="020B0502020202020204"/>
              <a:ea typeface="+mn-ea"/>
              <a:cs typeface="+mn-cs"/>
            </a:rPr>
            <a:t>VISPĀRĒJĀS VIDĒJĀS IZGLĪTĪBAS SKOLOTĀJI</a:t>
          </a:r>
          <a:endParaRPr lang="en-US" sz="2400" b="1" dirty="0">
            <a:latin typeface="Century Gothic" panose="020B0502020202020204"/>
            <a:ea typeface="+mn-ea"/>
            <a:cs typeface="+mn-cs"/>
          </a:endParaRPr>
        </a:p>
      </dgm:t>
    </dgm:pt>
    <dgm:pt modelId="{51BDF90E-04A0-4E58-83DF-13B7633C9D78}" type="parTrans" cxnId="{993DC652-0C6C-49BB-9071-3F693A6A1385}">
      <dgm:prSet/>
      <dgm:spPr>
        <a:xfrm rot="2611471">
          <a:off x="2506530" y="3204344"/>
          <a:ext cx="1958468" cy="57179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6661FBCB-0A10-4973-8360-9EA4D17119C2}" type="sibTrans" cxnId="{993DC652-0C6C-49BB-9071-3F693A6A1385}">
      <dgm:prSet/>
      <dgm:spPr/>
      <dgm:t>
        <a:bodyPr/>
        <a:lstStyle/>
        <a:p>
          <a:endParaRPr lang="en-US"/>
        </a:p>
      </dgm:t>
    </dgm:pt>
    <dgm:pt modelId="{D5951A96-EAA8-4C0F-B11D-22841FCD370C}">
      <dgm:prSet phldrT="[Text]" custT="1"/>
      <dgm:spPr>
        <a:xfrm>
          <a:off x="638333" y="3757157"/>
          <a:ext cx="2607716" cy="168175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lv-LV" sz="2400" b="1" smtClean="0">
              <a:latin typeface="Century Gothic" panose="020B0502020202020204"/>
              <a:ea typeface="+mn-ea"/>
              <a:cs typeface="+mn-cs"/>
            </a:rPr>
            <a:t>CEĻU BŪVTEHNIĶI</a:t>
          </a:r>
          <a:endParaRPr lang="en-US" sz="2400" b="1" dirty="0">
            <a:latin typeface="Century Gothic" panose="020B0502020202020204"/>
            <a:ea typeface="+mn-ea"/>
            <a:cs typeface="+mn-cs"/>
          </a:endParaRPr>
        </a:p>
      </dgm:t>
    </dgm:pt>
    <dgm:pt modelId="{3344E9E6-0758-4D8A-8CDB-A8E8068215B1}" type="parTrans" cxnId="{EEA91FD2-3AB3-4E5A-97F3-2521C4AE6D7C}">
      <dgm:prSet/>
      <dgm:spPr>
        <a:xfrm rot="4971953">
          <a:off x="1423355" y="2830971"/>
          <a:ext cx="666904" cy="57179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D0EB62D-32B2-4737-8140-335906B9A974}" type="sibTrans" cxnId="{EEA91FD2-3AB3-4E5A-97F3-2521C4AE6D7C}">
      <dgm:prSet/>
      <dgm:spPr/>
      <dgm:t>
        <a:bodyPr/>
        <a:lstStyle/>
        <a:p>
          <a:endParaRPr lang="en-US"/>
        </a:p>
      </dgm:t>
    </dgm:pt>
    <dgm:pt modelId="{FD24C50D-7F70-41F7-B0FC-C737289FB5CF}" type="pres">
      <dgm:prSet presAssocID="{71706283-7A96-460C-AE07-2B8F9FC753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FB9FD2-0E03-4090-A3C9-865EAA521ECF}" type="pres">
      <dgm:prSet presAssocID="{75547851-609A-4FA1-A0CA-27EB12AB4F54}" presName="centerShape" presStyleLbl="node0" presStyleIdx="0" presStyleCnt="1" custScaleX="199746" custScaleY="118122" custLinFactNeighborX="-81780" custLinFactNeighborY="-36627"/>
      <dgm:spPr/>
      <dgm:t>
        <a:bodyPr/>
        <a:lstStyle/>
        <a:p>
          <a:endParaRPr lang="en-US"/>
        </a:p>
      </dgm:t>
    </dgm:pt>
    <dgm:pt modelId="{357EB1BF-2D97-4B48-8AEC-11CAEFCB8862}" type="pres">
      <dgm:prSet presAssocID="{78C63684-6A1B-4AD2-BF05-EDC9A376D90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87B1AB2-97E5-4D10-B8C3-65E999BCB58D}" type="pres">
      <dgm:prSet presAssocID="{78C63684-6A1B-4AD2-BF05-EDC9A376D90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4BAFB3-D747-4561-BCF1-04EEDFE26C73}" type="pres">
      <dgm:prSet presAssocID="{082597CB-B582-4652-9B2F-5B24971FC072}" presName="node" presStyleLbl="node1" presStyleIdx="0" presStyleCnt="4" custScaleX="269348" custScaleY="134288" custRadScaleRad="110584" custRadScaleInc="93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20AAF-83A2-40DF-AAA9-4CFB60507DC6}" type="pres">
      <dgm:prSet presAssocID="{BAC40340-AD77-4292-B775-3B7305FF342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09699AB-5231-4EE7-9224-CE5264324E9F}" type="pres">
      <dgm:prSet presAssocID="{BAC40340-AD77-4292-B775-3B7305FF342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B7ECA36-CB8D-4454-A112-37927C624C4D}" type="pres">
      <dgm:prSet presAssocID="{20788D51-C49E-42E1-9707-84E65B08A8CA}" presName="node" presStyleLbl="node1" presStyleIdx="1" presStyleCnt="4" custScaleX="233991" custScaleY="145840" custRadScaleRad="135971" custRadScaleInc="5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F14B-D053-486C-9D9B-59FB1C44534A}" type="pres">
      <dgm:prSet presAssocID="{51BDF90E-04A0-4E58-83DF-13B7633C9D7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D36D5EC-1BE1-4A62-AD23-6F2BC59187E1}" type="pres">
      <dgm:prSet presAssocID="{51BDF90E-04A0-4E58-83DF-13B7633C9D7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36B0972-C7AA-42EC-BB64-79E83281861E}" type="pres">
      <dgm:prSet presAssocID="{0CE001CC-05B1-4802-9C27-6020CFF9AD42}" presName="node" presStyleLbl="node1" presStyleIdx="2" presStyleCnt="4" custScaleX="248701" custScaleY="152492" custRadScaleRad="98561" custRadScaleInc="-5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C9A1F-4105-4FE3-AC6D-9B42AD4962BD}" type="pres">
      <dgm:prSet presAssocID="{3344E9E6-0758-4D8A-8CDB-A8E8068215B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FF86E18-BFDD-43D5-8891-B4946519B753}" type="pres">
      <dgm:prSet presAssocID="{3344E9E6-0758-4D8A-8CDB-A8E8068215B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B13C5BA-B4A6-4649-BD14-DDCA8F55A66C}" type="pres">
      <dgm:prSet presAssocID="{D5951A96-EAA8-4C0F-B11D-22841FCD370C}" presName="node" presStyleLbl="node1" presStyleIdx="3" presStyleCnt="4" custScaleX="216383" custScaleY="145658" custRadScaleRad="134900" custRadScaleInc="-62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F045F-C388-4725-8766-0249974B849A}" type="presOf" srcId="{082597CB-B582-4652-9B2F-5B24971FC072}" destId="{E74BAFB3-D747-4561-BCF1-04EEDFE26C73}" srcOrd="0" destOrd="0" presId="urn:microsoft.com/office/officeart/2005/8/layout/radial5"/>
    <dgm:cxn modelId="{4D1700E2-6819-44E7-A921-D66A978EC0D7}" type="presOf" srcId="{51BDF90E-04A0-4E58-83DF-13B7633C9D78}" destId="{ED36D5EC-1BE1-4A62-AD23-6F2BC59187E1}" srcOrd="1" destOrd="0" presId="urn:microsoft.com/office/officeart/2005/8/layout/radial5"/>
    <dgm:cxn modelId="{4BDD1417-778E-4EAC-8776-41A945304A06}" type="presOf" srcId="{71706283-7A96-460C-AE07-2B8F9FC753FC}" destId="{FD24C50D-7F70-41F7-B0FC-C737289FB5CF}" srcOrd="0" destOrd="0" presId="urn:microsoft.com/office/officeart/2005/8/layout/radial5"/>
    <dgm:cxn modelId="{3921DD84-89B1-4253-897B-6EF761DE2C2F}" type="presOf" srcId="{0CE001CC-05B1-4802-9C27-6020CFF9AD42}" destId="{436B0972-C7AA-42EC-BB64-79E83281861E}" srcOrd="0" destOrd="0" presId="urn:microsoft.com/office/officeart/2005/8/layout/radial5"/>
    <dgm:cxn modelId="{85592AA5-BFE3-4625-AC56-E546E87F7B09}" type="presOf" srcId="{BAC40340-AD77-4292-B775-3B7305FF342B}" destId="{409699AB-5231-4EE7-9224-CE5264324E9F}" srcOrd="1" destOrd="0" presId="urn:microsoft.com/office/officeart/2005/8/layout/radial5"/>
    <dgm:cxn modelId="{6EC2B15C-06B3-4247-8F69-1A5A1D6220A7}" type="presOf" srcId="{D5951A96-EAA8-4C0F-B11D-22841FCD370C}" destId="{AB13C5BA-B4A6-4649-BD14-DDCA8F55A66C}" srcOrd="0" destOrd="0" presId="urn:microsoft.com/office/officeart/2005/8/layout/radial5"/>
    <dgm:cxn modelId="{E3E6AEC0-C60C-4586-96CB-4355B071586F}" type="presOf" srcId="{20788D51-C49E-42E1-9707-84E65B08A8CA}" destId="{5B7ECA36-CB8D-4454-A112-37927C624C4D}" srcOrd="0" destOrd="0" presId="urn:microsoft.com/office/officeart/2005/8/layout/radial5"/>
    <dgm:cxn modelId="{4A463795-EA1C-4026-B5B4-8D5105CF843B}" type="presOf" srcId="{BAC40340-AD77-4292-B775-3B7305FF342B}" destId="{35A20AAF-83A2-40DF-AAA9-4CFB60507DC6}" srcOrd="0" destOrd="0" presId="urn:microsoft.com/office/officeart/2005/8/layout/radial5"/>
    <dgm:cxn modelId="{EB18A6A7-2A1B-4DA9-841D-E5496CDE9D99}" type="presOf" srcId="{78C63684-6A1B-4AD2-BF05-EDC9A376D902}" destId="{357EB1BF-2D97-4B48-8AEC-11CAEFCB8862}" srcOrd="0" destOrd="0" presId="urn:microsoft.com/office/officeart/2005/8/layout/radial5"/>
    <dgm:cxn modelId="{F9E8426D-E912-4C13-A243-F77E3A87487A}" srcId="{71706283-7A96-460C-AE07-2B8F9FC753FC}" destId="{75547851-609A-4FA1-A0CA-27EB12AB4F54}" srcOrd="0" destOrd="0" parTransId="{CE5E4281-2237-49BA-A3D8-66F594AAD0D7}" sibTransId="{D618AB20-5F66-45A3-A5BF-3FE077B1B45F}"/>
    <dgm:cxn modelId="{BCE9C406-55A4-42AE-A0D8-968610BFE74D}" type="presOf" srcId="{75547851-609A-4FA1-A0CA-27EB12AB4F54}" destId="{86FB9FD2-0E03-4090-A3C9-865EAA521ECF}" srcOrd="0" destOrd="0" presId="urn:microsoft.com/office/officeart/2005/8/layout/radial5"/>
    <dgm:cxn modelId="{AC7287BE-25DF-4F2A-82D9-3EB3ECC0956E}" srcId="{75547851-609A-4FA1-A0CA-27EB12AB4F54}" destId="{082597CB-B582-4652-9B2F-5B24971FC072}" srcOrd="0" destOrd="0" parTransId="{78C63684-6A1B-4AD2-BF05-EDC9A376D902}" sibTransId="{8735B011-784F-441A-8209-D20B70CEFC27}"/>
    <dgm:cxn modelId="{83D79400-278C-4416-B14B-5FBFE4CB9FCA}" srcId="{75547851-609A-4FA1-A0CA-27EB12AB4F54}" destId="{20788D51-C49E-42E1-9707-84E65B08A8CA}" srcOrd="1" destOrd="0" parTransId="{BAC40340-AD77-4292-B775-3B7305FF342B}" sibTransId="{8CB8D0F8-28C5-4C96-AC57-B1037D54443D}"/>
    <dgm:cxn modelId="{61191F7E-20EF-4419-A377-52BE168CF6DB}" type="presOf" srcId="{78C63684-6A1B-4AD2-BF05-EDC9A376D902}" destId="{287B1AB2-97E5-4D10-B8C3-65E999BCB58D}" srcOrd="1" destOrd="0" presId="urn:microsoft.com/office/officeart/2005/8/layout/radial5"/>
    <dgm:cxn modelId="{D5794491-BCE7-435B-AE65-5D207AA84587}" type="presOf" srcId="{3344E9E6-0758-4D8A-8CDB-A8E8068215B1}" destId="{4CDC9A1F-4105-4FE3-AC6D-9B42AD4962BD}" srcOrd="0" destOrd="0" presId="urn:microsoft.com/office/officeart/2005/8/layout/radial5"/>
    <dgm:cxn modelId="{EEA91FD2-3AB3-4E5A-97F3-2521C4AE6D7C}" srcId="{75547851-609A-4FA1-A0CA-27EB12AB4F54}" destId="{D5951A96-EAA8-4C0F-B11D-22841FCD370C}" srcOrd="3" destOrd="0" parTransId="{3344E9E6-0758-4D8A-8CDB-A8E8068215B1}" sibTransId="{5D0EB62D-32B2-4737-8140-335906B9A974}"/>
    <dgm:cxn modelId="{235F5699-3BCF-43E1-A6AA-DB470F901615}" type="presOf" srcId="{51BDF90E-04A0-4E58-83DF-13B7633C9D78}" destId="{9720F14B-D053-486C-9D9B-59FB1C44534A}" srcOrd="0" destOrd="0" presId="urn:microsoft.com/office/officeart/2005/8/layout/radial5"/>
    <dgm:cxn modelId="{993DC652-0C6C-49BB-9071-3F693A6A1385}" srcId="{75547851-609A-4FA1-A0CA-27EB12AB4F54}" destId="{0CE001CC-05B1-4802-9C27-6020CFF9AD42}" srcOrd="2" destOrd="0" parTransId="{51BDF90E-04A0-4E58-83DF-13B7633C9D78}" sibTransId="{6661FBCB-0A10-4973-8360-9EA4D17119C2}"/>
    <dgm:cxn modelId="{62A81495-7449-4651-B59D-743D52068FA6}" type="presOf" srcId="{3344E9E6-0758-4D8A-8CDB-A8E8068215B1}" destId="{0FF86E18-BFDD-43D5-8891-B4946519B753}" srcOrd="1" destOrd="0" presId="urn:microsoft.com/office/officeart/2005/8/layout/radial5"/>
    <dgm:cxn modelId="{2D722997-92DF-49C4-B897-73EAC728B517}" type="presParOf" srcId="{FD24C50D-7F70-41F7-B0FC-C737289FB5CF}" destId="{86FB9FD2-0E03-4090-A3C9-865EAA521ECF}" srcOrd="0" destOrd="0" presId="urn:microsoft.com/office/officeart/2005/8/layout/radial5"/>
    <dgm:cxn modelId="{9FCC9B81-31E7-44B3-A6B5-17826A79B7B7}" type="presParOf" srcId="{FD24C50D-7F70-41F7-B0FC-C737289FB5CF}" destId="{357EB1BF-2D97-4B48-8AEC-11CAEFCB8862}" srcOrd="1" destOrd="0" presId="urn:microsoft.com/office/officeart/2005/8/layout/radial5"/>
    <dgm:cxn modelId="{DAE0C87C-9E26-41FC-94BE-8DFBA05254A3}" type="presParOf" srcId="{357EB1BF-2D97-4B48-8AEC-11CAEFCB8862}" destId="{287B1AB2-97E5-4D10-B8C3-65E999BCB58D}" srcOrd="0" destOrd="0" presId="urn:microsoft.com/office/officeart/2005/8/layout/radial5"/>
    <dgm:cxn modelId="{FE4E126E-D9D4-4996-B38F-A017CBD2378F}" type="presParOf" srcId="{FD24C50D-7F70-41F7-B0FC-C737289FB5CF}" destId="{E74BAFB3-D747-4561-BCF1-04EEDFE26C73}" srcOrd="2" destOrd="0" presId="urn:microsoft.com/office/officeart/2005/8/layout/radial5"/>
    <dgm:cxn modelId="{8A013459-DA2F-4B60-9972-3EA04E2BB5B1}" type="presParOf" srcId="{FD24C50D-7F70-41F7-B0FC-C737289FB5CF}" destId="{35A20AAF-83A2-40DF-AAA9-4CFB60507DC6}" srcOrd="3" destOrd="0" presId="urn:microsoft.com/office/officeart/2005/8/layout/radial5"/>
    <dgm:cxn modelId="{CB395AE9-24E8-4653-AABB-66DAA3635910}" type="presParOf" srcId="{35A20AAF-83A2-40DF-AAA9-4CFB60507DC6}" destId="{409699AB-5231-4EE7-9224-CE5264324E9F}" srcOrd="0" destOrd="0" presId="urn:microsoft.com/office/officeart/2005/8/layout/radial5"/>
    <dgm:cxn modelId="{CCC6131D-4D73-436D-975B-7E9AA5BF77E8}" type="presParOf" srcId="{FD24C50D-7F70-41F7-B0FC-C737289FB5CF}" destId="{5B7ECA36-CB8D-4454-A112-37927C624C4D}" srcOrd="4" destOrd="0" presId="urn:microsoft.com/office/officeart/2005/8/layout/radial5"/>
    <dgm:cxn modelId="{6437C9EC-D489-4E7F-9A7F-7B750E68B992}" type="presParOf" srcId="{FD24C50D-7F70-41F7-B0FC-C737289FB5CF}" destId="{9720F14B-D053-486C-9D9B-59FB1C44534A}" srcOrd="5" destOrd="0" presId="urn:microsoft.com/office/officeart/2005/8/layout/radial5"/>
    <dgm:cxn modelId="{B8852710-C5AA-4CE8-9B4C-E8FB66C788C5}" type="presParOf" srcId="{9720F14B-D053-486C-9D9B-59FB1C44534A}" destId="{ED36D5EC-1BE1-4A62-AD23-6F2BC59187E1}" srcOrd="0" destOrd="0" presId="urn:microsoft.com/office/officeart/2005/8/layout/radial5"/>
    <dgm:cxn modelId="{828517D2-F824-4990-8FD3-56DC1A5F01DF}" type="presParOf" srcId="{FD24C50D-7F70-41F7-B0FC-C737289FB5CF}" destId="{436B0972-C7AA-42EC-BB64-79E83281861E}" srcOrd="6" destOrd="0" presId="urn:microsoft.com/office/officeart/2005/8/layout/radial5"/>
    <dgm:cxn modelId="{C8C96BFE-07D3-438F-9C6B-CD22B463A91D}" type="presParOf" srcId="{FD24C50D-7F70-41F7-B0FC-C737289FB5CF}" destId="{4CDC9A1F-4105-4FE3-AC6D-9B42AD4962BD}" srcOrd="7" destOrd="0" presId="urn:microsoft.com/office/officeart/2005/8/layout/radial5"/>
    <dgm:cxn modelId="{2A04DF9E-E83A-4D31-8F27-8E808090EF8A}" type="presParOf" srcId="{4CDC9A1F-4105-4FE3-AC6D-9B42AD4962BD}" destId="{0FF86E18-BFDD-43D5-8891-B4946519B753}" srcOrd="0" destOrd="0" presId="urn:microsoft.com/office/officeart/2005/8/layout/radial5"/>
    <dgm:cxn modelId="{D5564AE5-0547-47C6-B916-845AC1628EC9}" type="presParOf" srcId="{FD24C50D-7F70-41F7-B0FC-C737289FB5CF}" destId="{AB13C5BA-B4A6-4649-BD14-DDCA8F55A66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CA0DF-A7A1-471B-8934-BBE58213F220}">
      <dsp:nvSpPr>
        <dsp:cNvPr id="0" name=""/>
        <dsp:cNvSpPr/>
      </dsp:nvSpPr>
      <dsp:spPr>
        <a:xfrm>
          <a:off x="1206" y="600"/>
          <a:ext cx="10513186" cy="1330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5800" kern="1200" dirty="0" smtClean="0"/>
            <a:t>Integrēts mācību saturs</a:t>
          </a:r>
          <a:endParaRPr lang="en-US" sz="5800" kern="1200" dirty="0"/>
        </a:p>
      </dsp:txBody>
      <dsp:txXfrm>
        <a:off x="40162" y="39556"/>
        <a:ext cx="10435274" cy="1252135"/>
      </dsp:txXfrm>
    </dsp:sp>
    <dsp:sp modelId="{890F826A-1486-4262-A343-C920AC3AD8C5}">
      <dsp:nvSpPr>
        <dsp:cNvPr id="0" name=""/>
        <dsp:cNvSpPr/>
      </dsp:nvSpPr>
      <dsp:spPr>
        <a:xfrm>
          <a:off x="1206" y="1510645"/>
          <a:ext cx="6867539" cy="1330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smtClean="0"/>
            <a:t>Mācību materiāli attālinātām mācībām</a:t>
          </a:r>
          <a:endParaRPr lang="en-US" sz="2500" kern="1200" dirty="0"/>
        </a:p>
      </dsp:txBody>
      <dsp:txXfrm>
        <a:off x="40162" y="1549601"/>
        <a:ext cx="6789627" cy="1252135"/>
      </dsp:txXfrm>
    </dsp:sp>
    <dsp:sp modelId="{951C2EE7-6E6D-4EF2-B4FF-E1A9364DE7D3}">
      <dsp:nvSpPr>
        <dsp:cNvPr id="0" name=""/>
        <dsp:cNvSpPr/>
      </dsp:nvSpPr>
      <dsp:spPr>
        <a:xfrm>
          <a:off x="1206" y="3020690"/>
          <a:ext cx="3363143" cy="1330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Prasmīga  kursos un semināros gūtās informācijas izmantošana</a:t>
          </a:r>
          <a:endParaRPr lang="en-US" sz="2300" kern="1200" dirty="0"/>
        </a:p>
      </dsp:txBody>
      <dsp:txXfrm>
        <a:off x="40162" y="3059646"/>
        <a:ext cx="3285231" cy="1252135"/>
      </dsp:txXfrm>
    </dsp:sp>
    <dsp:sp modelId="{BD135305-BCC6-438E-A664-3811F8163BEF}">
      <dsp:nvSpPr>
        <dsp:cNvPr id="0" name=""/>
        <dsp:cNvSpPr/>
      </dsp:nvSpPr>
      <dsp:spPr>
        <a:xfrm>
          <a:off x="3505602" y="3020690"/>
          <a:ext cx="3363143" cy="1330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Materiālu saturs aktuāls pedagogiem un audzēkņiem</a:t>
          </a:r>
          <a:endParaRPr lang="en-US" sz="2300" kern="1200" dirty="0"/>
        </a:p>
      </dsp:txBody>
      <dsp:txXfrm>
        <a:off x="3544558" y="3059646"/>
        <a:ext cx="3285231" cy="1252135"/>
      </dsp:txXfrm>
    </dsp:sp>
    <dsp:sp modelId="{D0F4E4CA-4C56-4B5E-88F1-145749619C50}">
      <dsp:nvSpPr>
        <dsp:cNvPr id="0" name=""/>
        <dsp:cNvSpPr/>
      </dsp:nvSpPr>
      <dsp:spPr>
        <a:xfrm>
          <a:off x="7151249" y="1510645"/>
          <a:ext cx="3363143" cy="1330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smtClean="0"/>
            <a:t>Pārdomāts, interaktīvas noformējums</a:t>
          </a:r>
          <a:endParaRPr lang="en-US" sz="2500" kern="1200" dirty="0"/>
        </a:p>
      </dsp:txBody>
      <dsp:txXfrm>
        <a:off x="7190205" y="1549601"/>
        <a:ext cx="3285231" cy="1252135"/>
      </dsp:txXfrm>
    </dsp:sp>
    <dsp:sp modelId="{F1A42B9E-E9E5-4E69-BDF6-8B4B49ED9A1C}">
      <dsp:nvSpPr>
        <dsp:cNvPr id="0" name=""/>
        <dsp:cNvSpPr/>
      </dsp:nvSpPr>
      <dsp:spPr>
        <a:xfrm>
          <a:off x="7151249" y="3020690"/>
          <a:ext cx="3363143" cy="1330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Veiksmīga pedagogu sadarbība</a:t>
          </a:r>
          <a:endParaRPr lang="en-US" sz="2300" kern="1200" dirty="0"/>
        </a:p>
      </dsp:txBody>
      <dsp:txXfrm>
        <a:off x="7190205" y="3059646"/>
        <a:ext cx="3285231" cy="1252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B9FD2-0E03-4090-A3C9-865EAA521ECF}">
      <dsp:nvSpPr>
        <dsp:cNvPr id="0" name=""/>
        <dsp:cNvSpPr/>
      </dsp:nvSpPr>
      <dsp:spPr>
        <a:xfrm>
          <a:off x="289382" y="407923"/>
          <a:ext cx="3395604" cy="2008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smtClean="0">
              <a:latin typeface="Century Gothic" panose="020B0502020202020204"/>
              <a:ea typeface="+mn-ea"/>
              <a:cs typeface="+mn-cs"/>
            </a:rPr>
            <a:t>Metodiskās izstrādnes</a:t>
          </a:r>
          <a:endParaRPr lang="en-US" sz="3100" kern="1200" dirty="0">
            <a:latin typeface="Century Gothic" panose="020B0502020202020204"/>
            <a:ea typeface="+mn-ea"/>
            <a:cs typeface="+mn-cs"/>
          </a:endParaRPr>
        </a:p>
      </dsp:txBody>
      <dsp:txXfrm>
        <a:off x="786657" y="701992"/>
        <a:ext cx="2401054" cy="1419889"/>
      </dsp:txXfrm>
    </dsp:sp>
    <dsp:sp modelId="{357EB1BF-2D97-4B48-8AEC-11CAEFCB8862}">
      <dsp:nvSpPr>
        <dsp:cNvPr id="0" name=""/>
        <dsp:cNvSpPr/>
      </dsp:nvSpPr>
      <dsp:spPr>
        <a:xfrm rot="21472874">
          <a:off x="4049802" y="1030204"/>
          <a:ext cx="888193" cy="577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049861" y="1149006"/>
        <a:ext cx="714797" cy="346792"/>
      </dsp:txXfrm>
    </dsp:sp>
    <dsp:sp modelId="{E74BAFB3-D747-4561-BCF1-04EEDFE26C73}">
      <dsp:nvSpPr>
        <dsp:cNvPr id="0" name=""/>
        <dsp:cNvSpPr/>
      </dsp:nvSpPr>
      <dsp:spPr>
        <a:xfrm>
          <a:off x="5350087" y="61400"/>
          <a:ext cx="4578810" cy="2282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smtClean="0">
              <a:latin typeface="Century Gothic" panose="020B0502020202020204"/>
              <a:ea typeface="+mn-ea"/>
              <a:cs typeface="+mn-cs"/>
            </a:rPr>
            <a:t>LAUKSAIMNIEKI</a:t>
          </a:r>
          <a:endParaRPr lang="en-US" sz="2400" b="1" kern="1200" dirty="0">
            <a:latin typeface="Century Gothic" panose="020B0502020202020204"/>
            <a:ea typeface="+mn-ea"/>
            <a:cs typeface="+mn-cs"/>
          </a:endParaRPr>
        </a:p>
      </dsp:txBody>
      <dsp:txXfrm>
        <a:off x="6020638" y="395715"/>
        <a:ext cx="3237708" cy="1614213"/>
      </dsp:txXfrm>
    </dsp:sp>
    <dsp:sp modelId="{35A20AAF-83A2-40DF-AAA9-4CFB60507DC6}">
      <dsp:nvSpPr>
        <dsp:cNvPr id="0" name=""/>
        <dsp:cNvSpPr/>
      </dsp:nvSpPr>
      <dsp:spPr>
        <a:xfrm rot="888432">
          <a:off x="4325621" y="2011985"/>
          <a:ext cx="2049481" cy="577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328500" y="2105425"/>
        <a:ext cx="1876085" cy="346792"/>
      </dsp:txXfrm>
    </dsp:sp>
    <dsp:sp modelId="{5B7ECA36-CB8D-4454-A112-37927C624C4D}">
      <dsp:nvSpPr>
        <dsp:cNvPr id="0" name=""/>
        <dsp:cNvSpPr/>
      </dsp:nvSpPr>
      <dsp:spPr>
        <a:xfrm>
          <a:off x="7117828" y="2054340"/>
          <a:ext cx="3977755" cy="24792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smtClean="0">
              <a:latin typeface="Century Gothic" panose="020B0502020202020204"/>
              <a:ea typeface="+mn-ea"/>
              <a:cs typeface="+mn-cs"/>
            </a:rPr>
            <a:t>ĒDINĀTĀJI</a:t>
          </a:r>
          <a:endParaRPr lang="en-US" sz="2400" b="1" kern="1200" dirty="0">
            <a:latin typeface="Century Gothic" panose="020B0502020202020204"/>
            <a:ea typeface="+mn-ea"/>
            <a:cs typeface="+mn-cs"/>
          </a:endParaRPr>
        </a:p>
      </dsp:txBody>
      <dsp:txXfrm>
        <a:off x="7700357" y="2417414"/>
        <a:ext cx="2812697" cy="1753075"/>
      </dsp:txXfrm>
    </dsp:sp>
    <dsp:sp modelId="{9720F14B-D053-486C-9D9B-59FB1C44534A}">
      <dsp:nvSpPr>
        <dsp:cNvPr id="0" name=""/>
        <dsp:cNvSpPr/>
      </dsp:nvSpPr>
      <dsp:spPr>
        <a:xfrm rot="2327509">
          <a:off x="3362623" y="2924486"/>
          <a:ext cx="1731768" cy="577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381746" y="2985767"/>
        <a:ext cx="1558372" cy="346792"/>
      </dsp:txXfrm>
    </dsp:sp>
    <dsp:sp modelId="{436B0972-C7AA-42EC-BB64-79E83281861E}">
      <dsp:nvSpPr>
        <dsp:cNvPr id="0" name=""/>
        <dsp:cNvSpPr/>
      </dsp:nvSpPr>
      <dsp:spPr>
        <a:xfrm>
          <a:off x="4708292" y="4002101"/>
          <a:ext cx="4227820" cy="2592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smtClean="0">
              <a:latin typeface="Century Gothic" panose="020B0502020202020204"/>
              <a:ea typeface="+mn-ea"/>
              <a:cs typeface="+mn-cs"/>
            </a:rPr>
            <a:t>VISPĀRĒJĀS VIDĒJĀS IZGLĪTĪBAS SKOLOTĀJI</a:t>
          </a:r>
          <a:endParaRPr lang="en-US" sz="2400" b="1" kern="1200" dirty="0">
            <a:latin typeface="Century Gothic" panose="020B0502020202020204"/>
            <a:ea typeface="+mn-ea"/>
            <a:cs typeface="+mn-cs"/>
          </a:endParaRPr>
        </a:p>
      </dsp:txBody>
      <dsp:txXfrm>
        <a:off x="5327442" y="4381735"/>
        <a:ext cx="2989520" cy="1833036"/>
      </dsp:txXfrm>
    </dsp:sp>
    <dsp:sp modelId="{4CDC9A1F-4105-4FE3-AC6D-9B42AD4962BD}">
      <dsp:nvSpPr>
        <dsp:cNvPr id="0" name=""/>
        <dsp:cNvSpPr/>
      </dsp:nvSpPr>
      <dsp:spPr>
        <a:xfrm rot="4315713">
          <a:off x="2180387" y="2625880"/>
          <a:ext cx="594408" cy="577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240191" y="2659056"/>
        <a:ext cx="421012" cy="346792"/>
      </dsp:txXfrm>
    </dsp:sp>
    <dsp:sp modelId="{AB13C5BA-B4A6-4649-BD14-DDCA8F55A66C}">
      <dsp:nvSpPr>
        <dsp:cNvPr id="0" name=""/>
        <dsp:cNvSpPr/>
      </dsp:nvSpPr>
      <dsp:spPr>
        <a:xfrm>
          <a:off x="1212119" y="3435141"/>
          <a:ext cx="3678426" cy="24761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b="1" kern="1200" smtClean="0">
              <a:latin typeface="Century Gothic" panose="020B0502020202020204"/>
              <a:ea typeface="+mn-ea"/>
              <a:cs typeface="+mn-cs"/>
            </a:rPr>
            <a:t>CEĻU BŪVTEHNIĶI</a:t>
          </a:r>
          <a:endParaRPr lang="en-US" sz="2400" b="1" kern="1200" dirty="0">
            <a:latin typeface="Century Gothic" panose="020B0502020202020204"/>
            <a:ea typeface="+mn-ea"/>
            <a:cs typeface="+mn-cs"/>
          </a:endParaRPr>
        </a:p>
      </dsp:txBody>
      <dsp:txXfrm>
        <a:off x="1750812" y="3797762"/>
        <a:ext cx="2601040" cy="1750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47F7B-B7D9-408F-B3A6-FD936FBE341D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32773-175D-46A6-A7DA-3009DBB2004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7271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891" cy="498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85" y="1"/>
            <a:ext cx="2946890" cy="498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D79C0-A884-4400-B56F-57CF7A6E25AD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70" y="4778274"/>
            <a:ext cx="5439410" cy="39111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52"/>
            <a:ext cx="2946891" cy="498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85" y="9431352"/>
            <a:ext cx="2946890" cy="498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6024-ECEA-433D-87C9-0E6386A5B9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7609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A6024-ECEA-433D-87C9-0E6386A5B9AE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951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A6024-ECEA-433D-87C9-0E6386A5B9AE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092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A6024-ECEA-433D-87C9-0E6386A5B9AE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404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A6024-ECEA-433D-87C9-0E6386A5B9AE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177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96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78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28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34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69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57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37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5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593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535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14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438C-91D1-4AFF-B95D-36821F3F03E5}" type="datetimeFigureOut">
              <a:rPr lang="lv-LV" smtClean="0"/>
              <a:t>31.08.2022.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B5F7-EAB1-4467-BD02-F84B300C08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502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873" y="2093212"/>
            <a:ext cx="9144000" cy="2387600"/>
          </a:xfrm>
        </p:spPr>
        <p:txBody>
          <a:bodyPr>
            <a:noAutofit/>
          </a:bodyPr>
          <a:lstStyle/>
          <a:p>
            <a:r>
              <a:rPr lang="lv-LV" sz="4800" dirty="0" smtClean="0">
                <a:solidFill>
                  <a:schemeClr val="accent2">
                    <a:lumMod val="50000"/>
                  </a:schemeClr>
                </a:solidFill>
              </a:rPr>
              <a:t>Pārskats par </a:t>
            </a:r>
            <a:r>
              <a:rPr lang="lv-LV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Daugavpils būvniecības tehnikumā izveidotajām metodiskajām </a:t>
            </a:r>
            <a:r>
              <a:rPr lang="lv-LV" sz="4800" dirty="0" smtClean="0">
                <a:solidFill>
                  <a:schemeClr val="accent2">
                    <a:lumMod val="50000"/>
                  </a:schemeClr>
                </a:solidFill>
              </a:rPr>
              <a:t>izstrādnēm 2021./2022.māc.g.</a:t>
            </a:r>
            <a:endParaRPr lang="lv-LV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873" y="4789571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Izglītības metodiķe Elga DRELINGA</a:t>
            </a:r>
          </a:p>
          <a:p>
            <a:pPr algn="r"/>
            <a:endParaRPr lang="lv-LV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lv-LV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2022.gada 31.augusts</a:t>
            </a:r>
            <a:endParaRPr lang="lv-LV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016" y="519649"/>
            <a:ext cx="794205" cy="6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Atziņas</a:t>
            </a:r>
            <a:endParaRPr lang="lv-LV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23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9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4073080"/>
              </p:ext>
            </p:extLst>
          </p:nvPr>
        </p:nvGraphicFramePr>
        <p:xfrm>
          <a:off x="289367" y="266219"/>
          <a:ext cx="11902633" cy="646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1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951463"/>
            <a:ext cx="5627919" cy="3917525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Integrēta mācību procesa plānošanas un īstenošanas iespējas profesionālās izglītības iestādē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40000" contrast="-40000"/>
          </a:blip>
          <a:stretch>
            <a:fillRect/>
          </a:stretch>
        </p:blipFill>
        <p:spPr>
          <a:xfrm>
            <a:off x="6898370" y="82148"/>
            <a:ext cx="4792059" cy="6689042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98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323842"/>
              </p:ext>
            </p:extLst>
          </p:nvPr>
        </p:nvGraphicFramePr>
        <p:xfrm>
          <a:off x="211873" y="379143"/>
          <a:ext cx="11664176" cy="5850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539668">
                  <a:extLst>
                    <a:ext uri="{9D8B030D-6E8A-4147-A177-3AD203B41FA5}">
                      <a16:colId xmlns:a16="http://schemas.microsoft.com/office/drawing/2014/main" val="1226084285"/>
                    </a:ext>
                  </a:extLst>
                </a:gridCol>
                <a:gridCol w="3124508">
                  <a:extLst>
                    <a:ext uri="{9D8B030D-6E8A-4147-A177-3AD203B41FA5}">
                      <a16:colId xmlns:a16="http://schemas.microsoft.com/office/drawing/2014/main" val="194080498"/>
                    </a:ext>
                  </a:extLst>
                </a:gridCol>
              </a:tblGrid>
              <a:tr h="390040">
                <a:tc gridSpan="2"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Saturs</a:t>
                      </a:r>
                      <a:endParaRPr lang="lv-LV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84400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Ievads. Vai mūsu audzēkņi būs pieprasīti darba tirgū?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dirty="0" err="1" smtClean="0"/>
                        <a:t>L.Briede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E.Drelinga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J.Savvina</a:t>
                      </a:r>
                      <a:endParaRPr lang="lv-LV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67880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1.Integrētā pieeja profesionālajā izglītībā – izaicinājums un nepieciešamība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E.Drelinga</a:t>
                      </a:r>
                      <a:endParaRPr lang="lv-LV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46484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2.Pedagogu sadarbība MIP “Apdares darbu tehniķis” moduļa “Flīzēšana” īstenošanā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E.Ļehovs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T.Balašova</a:t>
                      </a:r>
                      <a:endParaRPr lang="lv-LV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193629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3.Pedagogu sadarbība MIP “Apdares darbu tehniķis” moduļa “Flīzēšana” īstenošanā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E.Ļehovs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T.Balašova</a:t>
                      </a:r>
                      <a:endParaRPr lang="lv-LV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28371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4.Fizikas skolotāja ieteikumi topošajam flīzētājam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P.Kalvāns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47890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5.Praktiskā matemātika flīzētājiem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E.Drelinga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N.Solovjova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37456"/>
                  </a:ext>
                </a:extLst>
              </a:tr>
              <a:tr h="58266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6.Flīzes un flīzēšanas vēsturiskajā un kultūras skatījumā. Kultūras un mākslas vēsture jaunā </a:t>
                      </a:r>
                      <a:r>
                        <a:rPr lang="lv-LV" sz="1700" dirty="0" err="1" smtClean="0"/>
                        <a:t>profesionāļā</a:t>
                      </a:r>
                      <a:r>
                        <a:rPr lang="lv-LV" sz="1700" baseline="0" dirty="0" smtClean="0"/>
                        <a:t> </a:t>
                      </a:r>
                      <a:r>
                        <a:rPr lang="lv-LV" sz="1700" dirty="0" smtClean="0"/>
                        <a:t>redzes loka paplašināšanai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J.Savvina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N.Leončuka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O.Ragele</a:t>
                      </a:r>
                      <a:r>
                        <a:rPr lang="lv-LV" sz="1700" dirty="0" smtClean="0"/>
                        <a:t> 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49121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7.Flīzes interjerā. Mūsdienu dizaina tendences un mākslinieciskie risinājumi flīzētājam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V.Siņakova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737761"/>
                  </a:ext>
                </a:extLst>
              </a:tr>
              <a:tr h="328608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8.Tehniskie zīmējumi, būvniecības rasējumu nolasīšanas kompetence flīzētājiem</a:t>
                      </a:r>
                      <a:endParaRPr lang="lv-LV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T.Cveka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J.Trofimova</a:t>
                      </a:r>
                      <a:r>
                        <a:rPr lang="lv-LV" sz="1700" dirty="0" smtClean="0"/>
                        <a:t>, </a:t>
                      </a:r>
                      <a:r>
                        <a:rPr lang="lv-LV" sz="1700" dirty="0" err="1" smtClean="0"/>
                        <a:t>S.Burlakova</a:t>
                      </a:r>
                      <a:endParaRPr lang="lv-LV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68182"/>
                  </a:ext>
                </a:extLst>
              </a:tr>
              <a:tr h="567595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9.Ilgtspējīgs darbs flīzētāju darba vidē. Mūžizglītības moduļa “Sabiedrība un cilvēka drošība” apguves ietvaros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M.Grigorjeva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09223"/>
                  </a:ext>
                </a:extLst>
              </a:tr>
              <a:tr h="378882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10. Ilgtspējīgs darbs flīzētāju darba vidē. Mācību priekšmeta “Sports” apguves ietvaros</a:t>
                      </a:r>
                      <a:endParaRPr lang="lv-LV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E.Baltacis</a:t>
                      </a:r>
                      <a:endParaRPr lang="lv-LV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33696"/>
                  </a:ext>
                </a:extLst>
              </a:tr>
              <a:tr h="567595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11.Integrēts projekts mūžizglītības moduļa “Iniciatīva un </a:t>
                      </a:r>
                      <a:r>
                        <a:rPr lang="lv-LV" sz="1700" dirty="0" smtClean="0"/>
                        <a:t>uzņēmējdarbība</a:t>
                      </a:r>
                      <a:r>
                        <a:rPr lang="lv-LV" sz="1700" dirty="0" smtClean="0"/>
                        <a:t>” apguves ietvaros. Tirgus izpēte, darbs ar klientiem, reklāma, kvalitāte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 </a:t>
                      </a:r>
                      <a:r>
                        <a:rPr lang="lv-LV" sz="1700" dirty="0" err="1" smtClean="0"/>
                        <a:t>I.Kuņicka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06825"/>
                  </a:ext>
                </a:extLst>
              </a:tr>
              <a:tr h="448814">
                <a:tc>
                  <a:txBody>
                    <a:bodyPr/>
                    <a:lstStyle/>
                    <a:p>
                      <a:r>
                        <a:rPr lang="lv-LV" sz="1700" dirty="0" smtClean="0"/>
                        <a:t>12.Integrētas valodu un moduļa “Flīzēšana” satura apguves iespējas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700" dirty="0" err="1" smtClean="0"/>
                        <a:t>A.Andrejeva</a:t>
                      </a:r>
                      <a:endParaRPr lang="lv-LV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2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57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Ieteikumi</a:t>
            </a:r>
            <a:endParaRPr lang="lv-LV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Ieplānot MK sēdē sarunu par metodiskajām izstrādņu veidošanu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Sadarboties ar citiem pedagogiem izstrādņu veidošanā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Konsultēties ar metodiķiem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Veidot integrētus satura apguves modeļus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Darbu veikt atbildīgi, cienīt sevi un citus</a:t>
            </a:r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Metodiskās izstrādnes sagatavot un iesniegt savlaicīgi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83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280</Words>
  <Application>Microsoft Office PowerPoint</Application>
  <PresentationFormat>Widescreen</PresentationFormat>
  <Paragraphs>56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Pārskats par  Daugavpils būvniecības tehnikumā izveidotajām metodiskajām izstrādnēm 2021./2022.māc.g.</vt:lpstr>
      <vt:lpstr>Atziņas</vt:lpstr>
      <vt:lpstr>PowerPoint Presentation</vt:lpstr>
      <vt:lpstr>PowerPoint Presentation</vt:lpstr>
      <vt:lpstr>PowerPoint Presentation</vt:lpstr>
      <vt:lpstr>Ieteikumi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Pārskats par metodiskajām izstrādnēm 2020./2021</dc:title>
  <dc:creator>User</dc:creator>
  <cp:lastModifiedBy>User</cp:lastModifiedBy>
  <cp:revision>31</cp:revision>
  <cp:lastPrinted>2021-08-30T10:58:23Z</cp:lastPrinted>
  <dcterms:created xsi:type="dcterms:W3CDTF">2021-08-30T06:33:09Z</dcterms:created>
  <dcterms:modified xsi:type="dcterms:W3CDTF">2022-08-31T05:41:51Z</dcterms:modified>
</cp:coreProperties>
</file>