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4" r:id="rId2"/>
    <p:sldId id="256" r:id="rId3"/>
    <p:sldId id="257" r:id="rId4"/>
    <p:sldId id="266" r:id="rId5"/>
    <p:sldId id="258" r:id="rId6"/>
    <p:sldId id="268" r:id="rId7"/>
    <p:sldId id="259" r:id="rId8"/>
    <p:sldId id="270" r:id="rId9"/>
    <p:sldId id="271" r:id="rId10"/>
    <p:sldId id="272" r:id="rId11"/>
    <p:sldId id="261" r:id="rId12"/>
    <p:sldId id="274" r:id="rId13"/>
    <p:sldId id="262" r:id="rId14"/>
    <p:sldId id="275" r:id="rId15"/>
    <p:sldId id="263" r:id="rId16"/>
    <p:sldId id="276" r:id="rId1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36F672-2B69-4205-AE13-10C5006BF9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BBF2BF-A2FB-4795-B10D-FFD55E723680}">
      <dgm:prSet phldrT="[Text]"/>
      <dgm:spPr/>
      <dgm:t>
        <a:bodyPr/>
        <a:lstStyle/>
        <a:p>
          <a:r>
            <a:rPr lang="lv-LV" dirty="0" smtClean="0"/>
            <a:t>Praktiskajās mācībās grupas var veidot </a:t>
          </a:r>
          <a:endParaRPr lang="en-US" dirty="0"/>
        </a:p>
      </dgm:t>
    </dgm:pt>
    <dgm:pt modelId="{F3D63D8E-7924-461A-B44D-FA5A3FA72586}" type="parTrans" cxnId="{8B64E670-6E57-43BF-A06E-2CD4F8B824F8}">
      <dgm:prSet/>
      <dgm:spPr/>
      <dgm:t>
        <a:bodyPr/>
        <a:lstStyle/>
        <a:p>
          <a:endParaRPr lang="en-US"/>
        </a:p>
      </dgm:t>
    </dgm:pt>
    <dgm:pt modelId="{1CD9A778-1D99-47EB-963D-CFCE02B06D46}" type="sibTrans" cxnId="{8B64E670-6E57-43BF-A06E-2CD4F8B824F8}">
      <dgm:prSet/>
      <dgm:spPr/>
      <dgm:t>
        <a:bodyPr/>
        <a:lstStyle/>
        <a:p>
          <a:endParaRPr lang="en-US"/>
        </a:p>
      </dgm:t>
    </dgm:pt>
    <dgm:pt modelId="{C64ED926-EDEE-49C7-B7E1-62FC8ED4CFCF}">
      <dgm:prSet phldrT="[Text]" custT="1"/>
      <dgm:spPr/>
      <dgm:t>
        <a:bodyPr/>
        <a:lstStyle/>
        <a:p>
          <a:r>
            <a:rPr lang="lv-LV" sz="2400" dirty="0" smtClean="0"/>
            <a:t>pēc profesionālo prasmju līmeņa, pieredzes vai interesēm. Piemēram, transportlīdzekļu remontdarbu projektā viena grupa var strādāt ar diagnostiku, cita – ar remonta tehnoloģijām, bet vēl cita – ar darba dokumentācijas sagatavošanu.</a:t>
          </a:r>
          <a:endParaRPr lang="en-US" sz="2400" dirty="0"/>
        </a:p>
      </dgm:t>
    </dgm:pt>
    <dgm:pt modelId="{F6469C32-DB97-4CA5-9382-BF7E46576158}" type="parTrans" cxnId="{53B8B71A-A070-4AAB-8ECE-2B552CC163CB}">
      <dgm:prSet/>
      <dgm:spPr/>
      <dgm:t>
        <a:bodyPr/>
        <a:lstStyle/>
        <a:p>
          <a:endParaRPr lang="en-US"/>
        </a:p>
      </dgm:t>
    </dgm:pt>
    <dgm:pt modelId="{18B4F41D-6507-46FF-BAE2-CE2D07DD55CF}" type="sibTrans" cxnId="{53B8B71A-A070-4AAB-8ECE-2B552CC163CB}">
      <dgm:prSet/>
      <dgm:spPr/>
      <dgm:t>
        <a:bodyPr/>
        <a:lstStyle/>
        <a:p>
          <a:endParaRPr lang="en-US"/>
        </a:p>
      </dgm:t>
    </dgm:pt>
    <dgm:pt modelId="{A68174D4-62EA-4964-A4F6-CD066EDADD21}">
      <dgm:prSet phldrT="[Text]"/>
      <dgm:spPr/>
      <dgm:t>
        <a:bodyPr/>
        <a:lstStyle/>
        <a:p>
          <a:r>
            <a:rPr lang="lv-LV" dirty="0" smtClean="0"/>
            <a:t>Skolotājs var sniegt intensīvāku atbalstu </a:t>
          </a:r>
          <a:endParaRPr lang="en-US" dirty="0"/>
        </a:p>
      </dgm:t>
    </dgm:pt>
    <dgm:pt modelId="{F3E24A50-9F22-4CDD-B340-AB0173BF4F72}" type="parTrans" cxnId="{9D9CEA8C-C2DD-447B-84DF-B90EF4C77E4A}">
      <dgm:prSet/>
      <dgm:spPr/>
      <dgm:t>
        <a:bodyPr/>
        <a:lstStyle/>
        <a:p>
          <a:endParaRPr lang="en-US"/>
        </a:p>
      </dgm:t>
    </dgm:pt>
    <dgm:pt modelId="{63187E9B-48DB-46E8-BDF8-9831D1F82C35}" type="sibTrans" cxnId="{9D9CEA8C-C2DD-447B-84DF-B90EF4C77E4A}">
      <dgm:prSet/>
      <dgm:spPr/>
      <dgm:t>
        <a:bodyPr/>
        <a:lstStyle/>
        <a:p>
          <a:endParaRPr lang="en-US"/>
        </a:p>
      </dgm:t>
    </dgm:pt>
    <dgm:pt modelId="{72AE03A6-DA8D-4578-A5DB-3321AC77E085}">
      <dgm:prSet phldrT="[Text]" custT="1"/>
      <dgm:spPr/>
      <dgm:t>
        <a:bodyPr/>
        <a:lstStyle/>
        <a:p>
          <a:r>
            <a:rPr lang="lv-LV" sz="2400" dirty="0" smtClean="0"/>
            <a:t>tiem izglītojamajiem, kuriem nepieciešama palīdzība konkrētu profesionālo prasmju apguvē, vienlaikus ļaujot </a:t>
          </a:r>
          <a:r>
            <a:rPr lang="lv-LV" sz="2400" dirty="0" err="1" smtClean="0"/>
            <a:t>pieredzējušākiem</a:t>
          </a:r>
          <a:r>
            <a:rPr lang="lv-LV" sz="2400" dirty="0" smtClean="0"/>
            <a:t> audzēkņiem risināt sarežģītākus uzdevumus pašiem.</a:t>
          </a:r>
          <a:endParaRPr lang="en-US" sz="2400" dirty="0"/>
        </a:p>
      </dgm:t>
    </dgm:pt>
    <dgm:pt modelId="{C9BD52BB-6DB6-4B79-A7DB-471EF1F8086B}" type="parTrans" cxnId="{0F936FB8-3A5A-46E7-BFE2-139E4D7E73D2}">
      <dgm:prSet/>
      <dgm:spPr/>
      <dgm:t>
        <a:bodyPr/>
        <a:lstStyle/>
        <a:p>
          <a:endParaRPr lang="en-US"/>
        </a:p>
      </dgm:t>
    </dgm:pt>
    <dgm:pt modelId="{51B777D2-2DE1-431D-95F6-57A1AD0A9FC9}" type="sibTrans" cxnId="{0F936FB8-3A5A-46E7-BFE2-139E4D7E73D2}">
      <dgm:prSet/>
      <dgm:spPr/>
      <dgm:t>
        <a:bodyPr/>
        <a:lstStyle/>
        <a:p>
          <a:endParaRPr lang="en-US"/>
        </a:p>
      </dgm:t>
    </dgm:pt>
    <dgm:pt modelId="{48FA5135-94F8-4046-A156-C1222DCCC114}">
      <dgm:prSet/>
      <dgm:spPr/>
      <dgm:t>
        <a:bodyPr/>
        <a:lstStyle/>
        <a:p>
          <a:endParaRPr lang="en-US" sz="2700" dirty="0"/>
        </a:p>
      </dgm:t>
    </dgm:pt>
    <dgm:pt modelId="{74B16797-ECCC-43D2-9782-F9B7FC8AF933}" type="parTrans" cxnId="{6E470173-2B24-4240-9579-63270D7A983D}">
      <dgm:prSet/>
      <dgm:spPr/>
      <dgm:t>
        <a:bodyPr/>
        <a:lstStyle/>
        <a:p>
          <a:endParaRPr lang="en-US"/>
        </a:p>
      </dgm:t>
    </dgm:pt>
    <dgm:pt modelId="{F413C8ED-7F7C-49FE-A087-1DA3ACE169FD}" type="sibTrans" cxnId="{6E470173-2B24-4240-9579-63270D7A983D}">
      <dgm:prSet/>
      <dgm:spPr/>
      <dgm:t>
        <a:bodyPr/>
        <a:lstStyle/>
        <a:p>
          <a:endParaRPr lang="en-US"/>
        </a:p>
      </dgm:t>
    </dgm:pt>
    <dgm:pt modelId="{E1289F0E-03AE-4ACB-B610-F9C276871190}" type="pres">
      <dgm:prSet presAssocID="{6236F672-2B69-4205-AE13-10C5006BF990}" presName="linear" presStyleCnt="0">
        <dgm:presLayoutVars>
          <dgm:animLvl val="lvl"/>
          <dgm:resizeHandles val="exact"/>
        </dgm:presLayoutVars>
      </dgm:prSet>
      <dgm:spPr/>
    </dgm:pt>
    <dgm:pt modelId="{8DD14ECE-60CE-43FA-8CF9-A5499FB9EC7C}" type="pres">
      <dgm:prSet presAssocID="{39BBF2BF-A2FB-4795-B10D-FFD55E72368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A8D36-DA90-4931-BB5B-78F79F1ED876}" type="pres">
      <dgm:prSet presAssocID="{39BBF2BF-A2FB-4795-B10D-FFD55E72368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2F6A5E-6D22-4EE6-96A3-4E6EE33EA3D9}" type="pres">
      <dgm:prSet presAssocID="{A68174D4-62EA-4964-A4F6-CD066EDADD2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B727C5-59C9-4424-9D8A-BF4AF2B4CBF0}" type="pres">
      <dgm:prSet presAssocID="{A68174D4-62EA-4964-A4F6-CD066EDADD2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B8B71A-A070-4AAB-8ECE-2B552CC163CB}" srcId="{39BBF2BF-A2FB-4795-B10D-FFD55E723680}" destId="{C64ED926-EDEE-49C7-B7E1-62FC8ED4CFCF}" srcOrd="0" destOrd="0" parTransId="{F6469C32-DB97-4CA5-9382-BF7E46576158}" sibTransId="{18B4F41D-6507-46FF-BAE2-CE2D07DD55CF}"/>
    <dgm:cxn modelId="{8B64E670-6E57-43BF-A06E-2CD4F8B824F8}" srcId="{6236F672-2B69-4205-AE13-10C5006BF990}" destId="{39BBF2BF-A2FB-4795-B10D-FFD55E723680}" srcOrd="0" destOrd="0" parTransId="{F3D63D8E-7924-461A-B44D-FA5A3FA72586}" sibTransId="{1CD9A778-1D99-47EB-963D-CFCE02B06D46}"/>
    <dgm:cxn modelId="{6C9A2D38-B034-4490-BAF0-C642435BE4C4}" type="presOf" srcId="{6236F672-2B69-4205-AE13-10C5006BF990}" destId="{E1289F0E-03AE-4ACB-B610-F9C276871190}" srcOrd="0" destOrd="0" presId="urn:microsoft.com/office/officeart/2005/8/layout/vList2"/>
    <dgm:cxn modelId="{9D9CEA8C-C2DD-447B-84DF-B90EF4C77E4A}" srcId="{6236F672-2B69-4205-AE13-10C5006BF990}" destId="{A68174D4-62EA-4964-A4F6-CD066EDADD21}" srcOrd="1" destOrd="0" parTransId="{F3E24A50-9F22-4CDD-B340-AB0173BF4F72}" sibTransId="{63187E9B-48DB-46E8-BDF8-9831D1F82C35}"/>
    <dgm:cxn modelId="{A318B94D-4AA9-4151-8D5F-B87AB9053846}" type="presOf" srcId="{48FA5135-94F8-4046-A156-C1222DCCC114}" destId="{07B727C5-59C9-4424-9D8A-BF4AF2B4CBF0}" srcOrd="0" destOrd="1" presId="urn:microsoft.com/office/officeart/2005/8/layout/vList2"/>
    <dgm:cxn modelId="{6E470173-2B24-4240-9579-63270D7A983D}" srcId="{A68174D4-62EA-4964-A4F6-CD066EDADD21}" destId="{48FA5135-94F8-4046-A156-C1222DCCC114}" srcOrd="1" destOrd="0" parTransId="{74B16797-ECCC-43D2-9782-F9B7FC8AF933}" sibTransId="{F413C8ED-7F7C-49FE-A087-1DA3ACE169FD}"/>
    <dgm:cxn modelId="{EDD0A352-E87D-4158-91ED-A51D78F1348A}" type="presOf" srcId="{39BBF2BF-A2FB-4795-B10D-FFD55E723680}" destId="{8DD14ECE-60CE-43FA-8CF9-A5499FB9EC7C}" srcOrd="0" destOrd="0" presId="urn:microsoft.com/office/officeart/2005/8/layout/vList2"/>
    <dgm:cxn modelId="{870F4E26-D6C0-483A-A500-B85E285574FA}" type="presOf" srcId="{A68174D4-62EA-4964-A4F6-CD066EDADD21}" destId="{712F6A5E-6D22-4EE6-96A3-4E6EE33EA3D9}" srcOrd="0" destOrd="0" presId="urn:microsoft.com/office/officeart/2005/8/layout/vList2"/>
    <dgm:cxn modelId="{FE0A3578-03F7-4313-B82B-AC36B59F96CD}" type="presOf" srcId="{C64ED926-EDEE-49C7-B7E1-62FC8ED4CFCF}" destId="{A27A8D36-DA90-4931-BB5B-78F79F1ED876}" srcOrd="0" destOrd="0" presId="urn:microsoft.com/office/officeart/2005/8/layout/vList2"/>
    <dgm:cxn modelId="{A00EAF37-F416-401A-A472-0AC5482B4988}" type="presOf" srcId="{72AE03A6-DA8D-4578-A5DB-3321AC77E085}" destId="{07B727C5-59C9-4424-9D8A-BF4AF2B4CBF0}" srcOrd="0" destOrd="0" presId="urn:microsoft.com/office/officeart/2005/8/layout/vList2"/>
    <dgm:cxn modelId="{0F936FB8-3A5A-46E7-BFE2-139E4D7E73D2}" srcId="{A68174D4-62EA-4964-A4F6-CD066EDADD21}" destId="{72AE03A6-DA8D-4578-A5DB-3321AC77E085}" srcOrd="0" destOrd="0" parTransId="{C9BD52BB-6DB6-4B79-A7DB-471EF1F8086B}" sibTransId="{51B777D2-2DE1-431D-95F6-57A1AD0A9FC9}"/>
    <dgm:cxn modelId="{A7D10A77-8144-4DF3-8972-B5AA46EBCE2A}" type="presParOf" srcId="{E1289F0E-03AE-4ACB-B610-F9C276871190}" destId="{8DD14ECE-60CE-43FA-8CF9-A5499FB9EC7C}" srcOrd="0" destOrd="0" presId="urn:microsoft.com/office/officeart/2005/8/layout/vList2"/>
    <dgm:cxn modelId="{B8B962D4-B9A3-4588-9A48-7B6DB5487694}" type="presParOf" srcId="{E1289F0E-03AE-4ACB-B610-F9C276871190}" destId="{A27A8D36-DA90-4931-BB5B-78F79F1ED876}" srcOrd="1" destOrd="0" presId="urn:microsoft.com/office/officeart/2005/8/layout/vList2"/>
    <dgm:cxn modelId="{12C5D79E-82FF-4379-B70D-CDFD7FCB1E66}" type="presParOf" srcId="{E1289F0E-03AE-4ACB-B610-F9C276871190}" destId="{712F6A5E-6D22-4EE6-96A3-4E6EE33EA3D9}" srcOrd="2" destOrd="0" presId="urn:microsoft.com/office/officeart/2005/8/layout/vList2"/>
    <dgm:cxn modelId="{C2C79F78-BD36-4B07-984C-A18AF81C6657}" type="presParOf" srcId="{E1289F0E-03AE-4ACB-B610-F9C276871190}" destId="{07B727C5-59C9-4424-9D8A-BF4AF2B4CBF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377947-56D6-4425-8AFA-D5E2F89E2775}" type="doc">
      <dgm:prSet loTypeId="urn:microsoft.com/office/officeart/2005/8/layout/b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5A911B73-11A7-4521-9F75-7B70FCD9F69F}">
      <dgm:prSet phldrT="[Text]"/>
      <dgm:spPr/>
      <dgm:t>
        <a:bodyPr/>
        <a:lstStyle/>
        <a:p>
          <a:r>
            <a:rPr lang="en-US" dirty="0" err="1" smtClean="0"/>
            <a:t>īsas</a:t>
          </a:r>
          <a:r>
            <a:rPr lang="en-US" dirty="0" smtClean="0"/>
            <a:t> </a:t>
          </a:r>
          <a:r>
            <a:rPr lang="en-US" dirty="0" err="1" smtClean="0"/>
            <a:t>demonstrācijas</a:t>
          </a:r>
          <a:endParaRPr lang="en-US" dirty="0"/>
        </a:p>
      </dgm:t>
    </dgm:pt>
    <dgm:pt modelId="{5DFD4324-87FA-4CD3-968D-F4DAC39A5C31}" type="parTrans" cxnId="{8CCFEE7F-1C69-41BB-A066-796079FE3192}">
      <dgm:prSet/>
      <dgm:spPr/>
      <dgm:t>
        <a:bodyPr/>
        <a:lstStyle/>
        <a:p>
          <a:endParaRPr lang="en-US"/>
        </a:p>
      </dgm:t>
    </dgm:pt>
    <dgm:pt modelId="{C4F92EA1-2D7A-491F-879F-529998832FCA}" type="sibTrans" cxnId="{8CCFEE7F-1C69-41BB-A066-796079FE3192}">
      <dgm:prSet/>
      <dgm:spPr/>
      <dgm:t>
        <a:bodyPr/>
        <a:lstStyle/>
        <a:p>
          <a:endParaRPr lang="en-US"/>
        </a:p>
      </dgm:t>
    </dgm:pt>
    <dgm:pt modelId="{D5A20546-6797-4C8E-B53A-1E4FC5FAA7EE}">
      <dgm:prSet phldrT="[Text]"/>
      <dgm:spPr/>
      <dgm:t>
        <a:bodyPr/>
        <a:lstStyle/>
        <a:p>
          <a:r>
            <a:rPr lang="lv-LV" dirty="0" smtClean="0"/>
            <a:t>darba stacijas ar dažādiem uzdevumiem</a:t>
          </a:r>
          <a:endParaRPr lang="en-US" dirty="0"/>
        </a:p>
      </dgm:t>
    </dgm:pt>
    <dgm:pt modelId="{94DAEF8E-055D-4DDF-B609-EB6547DD0B54}" type="parTrans" cxnId="{3B3644E3-C986-41B3-A68C-17472EFD6923}">
      <dgm:prSet/>
      <dgm:spPr/>
      <dgm:t>
        <a:bodyPr/>
        <a:lstStyle/>
        <a:p>
          <a:endParaRPr lang="en-US"/>
        </a:p>
      </dgm:t>
    </dgm:pt>
    <dgm:pt modelId="{6546E14C-90DC-45E0-8C2F-3E4E8F90F782}" type="sibTrans" cxnId="{3B3644E3-C986-41B3-A68C-17472EFD6923}">
      <dgm:prSet/>
      <dgm:spPr/>
      <dgm:t>
        <a:bodyPr/>
        <a:lstStyle/>
        <a:p>
          <a:endParaRPr lang="en-US"/>
        </a:p>
      </dgm:t>
    </dgm:pt>
    <dgm:pt modelId="{1D1E4E67-626C-446E-BE06-B3665366B826}">
      <dgm:prSet phldrT="[Text]"/>
      <dgm:spPr/>
      <dgm:t>
        <a:bodyPr/>
        <a:lstStyle/>
        <a:p>
          <a:r>
            <a:rPr lang="lv-LV" dirty="0" smtClean="0"/>
            <a:t>video instrukcijas</a:t>
          </a:r>
          <a:endParaRPr lang="en-US" dirty="0"/>
        </a:p>
      </dgm:t>
    </dgm:pt>
    <dgm:pt modelId="{EE1061A0-62C5-4921-9215-B11BA796FC47}" type="parTrans" cxnId="{3B4C0F4A-39B8-4359-9296-3E768339BC6F}">
      <dgm:prSet/>
      <dgm:spPr/>
      <dgm:t>
        <a:bodyPr/>
        <a:lstStyle/>
        <a:p>
          <a:endParaRPr lang="en-US"/>
        </a:p>
      </dgm:t>
    </dgm:pt>
    <dgm:pt modelId="{7D4026CA-1A2D-442B-93E5-7317E279CA34}" type="sibTrans" cxnId="{3B4C0F4A-39B8-4359-9296-3E768339BC6F}">
      <dgm:prSet/>
      <dgm:spPr/>
      <dgm:t>
        <a:bodyPr/>
        <a:lstStyle/>
        <a:p>
          <a:endParaRPr lang="en-US"/>
        </a:p>
      </dgm:t>
    </dgm:pt>
    <dgm:pt modelId="{B52C2085-88C6-45C8-B7C1-AE1B3FF66F0C}">
      <dgm:prSet phldrT="[Text]"/>
      <dgm:spPr/>
      <dgm:t>
        <a:bodyPr/>
        <a:lstStyle/>
        <a:p>
          <a:r>
            <a:rPr lang="lv-LV" dirty="0" smtClean="0"/>
            <a:t>Darbu ar </a:t>
          </a:r>
          <a:r>
            <a:rPr lang="en-US" dirty="0" err="1" smtClean="0"/>
            <a:t>digitāl</a:t>
          </a:r>
          <a:r>
            <a:rPr lang="lv-LV" dirty="0" err="1" smtClean="0"/>
            <a:t>ajiem</a:t>
          </a:r>
          <a:r>
            <a:rPr lang="lv-LV" dirty="0" smtClean="0"/>
            <a:t> </a:t>
          </a:r>
          <a:r>
            <a:rPr lang="en-US" dirty="0" err="1" smtClean="0"/>
            <a:t>mācību</a:t>
          </a:r>
          <a:r>
            <a:rPr lang="en-US" dirty="0" smtClean="0"/>
            <a:t> </a:t>
          </a:r>
          <a:r>
            <a:rPr lang="en-US" dirty="0" err="1" smtClean="0"/>
            <a:t>materiālu</a:t>
          </a:r>
          <a:r>
            <a:rPr lang="lv-LV" dirty="0" err="1" smtClean="0"/>
            <a:t>iem</a:t>
          </a:r>
          <a:endParaRPr lang="en-US" dirty="0"/>
        </a:p>
      </dgm:t>
    </dgm:pt>
    <dgm:pt modelId="{ACAF5FCA-34F5-4D15-B9A6-A13BD4ED6676}" type="parTrans" cxnId="{B47FAAAD-9101-4787-A601-7340B809A08A}">
      <dgm:prSet/>
      <dgm:spPr/>
      <dgm:t>
        <a:bodyPr/>
        <a:lstStyle/>
        <a:p>
          <a:endParaRPr lang="en-US"/>
        </a:p>
      </dgm:t>
    </dgm:pt>
    <dgm:pt modelId="{1873A8EA-19D8-4151-A7FF-D657D8742026}" type="sibTrans" cxnId="{B47FAAAD-9101-4787-A601-7340B809A08A}">
      <dgm:prSet/>
      <dgm:spPr/>
      <dgm:t>
        <a:bodyPr/>
        <a:lstStyle/>
        <a:p>
          <a:endParaRPr lang="en-US"/>
        </a:p>
      </dgm:t>
    </dgm:pt>
    <dgm:pt modelId="{99F287E6-E41C-45CB-A60E-C9D7297C14FD}">
      <dgm:prSet/>
      <dgm:spPr/>
      <dgm:t>
        <a:bodyPr/>
        <a:lstStyle/>
        <a:p>
          <a:r>
            <a:rPr lang="lv-LV" dirty="0" smtClean="0"/>
            <a:t>Darbu ar </a:t>
          </a:r>
          <a:r>
            <a:rPr lang="lv-LV" dirty="0" err="1" smtClean="0"/>
            <a:t>tehniko</a:t>
          </a:r>
          <a:r>
            <a:rPr lang="lv-LV" dirty="0" smtClean="0"/>
            <a:t> dokumentāciju</a:t>
          </a:r>
          <a:endParaRPr lang="en-US" dirty="0"/>
        </a:p>
      </dgm:t>
    </dgm:pt>
    <dgm:pt modelId="{B16E561A-C30E-4305-B1A2-33C043318D1D}" type="parTrans" cxnId="{80C2FD52-6E32-449A-B319-5F7F006F39B4}">
      <dgm:prSet/>
      <dgm:spPr/>
      <dgm:t>
        <a:bodyPr/>
        <a:lstStyle/>
        <a:p>
          <a:endParaRPr lang="en-US"/>
        </a:p>
      </dgm:t>
    </dgm:pt>
    <dgm:pt modelId="{963A68C2-2E53-43CA-AB3A-AB12E1DFE193}" type="sibTrans" cxnId="{80C2FD52-6E32-449A-B319-5F7F006F39B4}">
      <dgm:prSet/>
      <dgm:spPr/>
      <dgm:t>
        <a:bodyPr/>
        <a:lstStyle/>
        <a:p>
          <a:endParaRPr lang="en-US"/>
        </a:p>
      </dgm:t>
    </dgm:pt>
    <dgm:pt modelId="{436BECE1-C19D-4990-8D00-3978CDB0FB0B}" type="pres">
      <dgm:prSet presAssocID="{61377947-56D6-4425-8AFA-D5E2F89E2775}" presName="Name0" presStyleCnt="0">
        <dgm:presLayoutVars>
          <dgm:dir/>
          <dgm:resizeHandles/>
        </dgm:presLayoutVars>
      </dgm:prSet>
      <dgm:spPr/>
    </dgm:pt>
    <dgm:pt modelId="{CBAD65F6-7652-45FE-8241-CDA827F4B73D}" type="pres">
      <dgm:prSet presAssocID="{5A911B73-11A7-4521-9F75-7B70FCD9F69F}" presName="compNode" presStyleCnt="0"/>
      <dgm:spPr/>
    </dgm:pt>
    <dgm:pt modelId="{7A6A6990-E846-42DE-8CEE-152D5D95F118}" type="pres">
      <dgm:prSet presAssocID="{5A911B73-11A7-4521-9F75-7B70FCD9F69F}" presName="dummyConnPt" presStyleCnt="0"/>
      <dgm:spPr/>
    </dgm:pt>
    <dgm:pt modelId="{7CD35DC0-7ED5-48FD-A983-B6B8024BB695}" type="pres">
      <dgm:prSet presAssocID="{5A911B73-11A7-4521-9F75-7B70FCD9F69F}" presName="node" presStyleLbl="node1" presStyleIdx="0" presStyleCnt="5">
        <dgm:presLayoutVars>
          <dgm:bulletEnabled val="1"/>
        </dgm:presLayoutVars>
      </dgm:prSet>
      <dgm:spPr/>
    </dgm:pt>
    <dgm:pt modelId="{913051F5-1637-43DF-B391-FC42B9D523C8}" type="pres">
      <dgm:prSet presAssocID="{C4F92EA1-2D7A-491F-879F-529998832FCA}" presName="sibTrans" presStyleLbl="bgSibTrans2D1" presStyleIdx="0" presStyleCnt="4"/>
      <dgm:spPr/>
    </dgm:pt>
    <dgm:pt modelId="{E4C32598-08F3-4013-AED0-74E724B8DCAB}" type="pres">
      <dgm:prSet presAssocID="{D5A20546-6797-4C8E-B53A-1E4FC5FAA7EE}" presName="compNode" presStyleCnt="0"/>
      <dgm:spPr/>
    </dgm:pt>
    <dgm:pt modelId="{3E96B1BF-6A27-437C-A2FB-ADA45A4BC513}" type="pres">
      <dgm:prSet presAssocID="{D5A20546-6797-4C8E-B53A-1E4FC5FAA7EE}" presName="dummyConnPt" presStyleCnt="0"/>
      <dgm:spPr/>
    </dgm:pt>
    <dgm:pt modelId="{4E69A46D-A746-45C9-AD42-5AEA55E34464}" type="pres">
      <dgm:prSet presAssocID="{D5A20546-6797-4C8E-B53A-1E4FC5FAA7E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A0E74-D5DB-4116-AB30-646E058FE295}" type="pres">
      <dgm:prSet presAssocID="{6546E14C-90DC-45E0-8C2F-3E4E8F90F782}" presName="sibTrans" presStyleLbl="bgSibTrans2D1" presStyleIdx="1" presStyleCnt="4"/>
      <dgm:spPr/>
    </dgm:pt>
    <dgm:pt modelId="{4F9D8245-9E43-4E0E-8CF5-C16741FAEEFC}" type="pres">
      <dgm:prSet presAssocID="{1D1E4E67-626C-446E-BE06-B3665366B826}" presName="compNode" presStyleCnt="0"/>
      <dgm:spPr/>
    </dgm:pt>
    <dgm:pt modelId="{528D3D26-2538-41C1-A762-49C71CC74779}" type="pres">
      <dgm:prSet presAssocID="{1D1E4E67-626C-446E-BE06-B3665366B826}" presName="dummyConnPt" presStyleCnt="0"/>
      <dgm:spPr/>
    </dgm:pt>
    <dgm:pt modelId="{2B662D3F-A15E-4F72-A22E-F5E594170741}" type="pres">
      <dgm:prSet presAssocID="{1D1E4E67-626C-446E-BE06-B3665366B82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DBC110-F6C8-4AEA-92EE-A98EAD4DD638}" type="pres">
      <dgm:prSet presAssocID="{7D4026CA-1A2D-442B-93E5-7317E279CA34}" presName="sibTrans" presStyleLbl="bgSibTrans2D1" presStyleIdx="2" presStyleCnt="4"/>
      <dgm:spPr/>
    </dgm:pt>
    <dgm:pt modelId="{2A882DDC-2E6F-4A9E-8E37-80100912D5A4}" type="pres">
      <dgm:prSet presAssocID="{B52C2085-88C6-45C8-B7C1-AE1B3FF66F0C}" presName="compNode" presStyleCnt="0"/>
      <dgm:spPr/>
    </dgm:pt>
    <dgm:pt modelId="{3E40B734-333C-4FB2-BD3B-ADEF975522F0}" type="pres">
      <dgm:prSet presAssocID="{B52C2085-88C6-45C8-B7C1-AE1B3FF66F0C}" presName="dummyConnPt" presStyleCnt="0"/>
      <dgm:spPr/>
    </dgm:pt>
    <dgm:pt modelId="{B0992589-4396-49C4-B3BB-BA77C1CA7CDC}" type="pres">
      <dgm:prSet presAssocID="{B52C2085-88C6-45C8-B7C1-AE1B3FF66F0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F5A84E-9894-4481-960F-F21EF610D0F9}" type="pres">
      <dgm:prSet presAssocID="{1873A8EA-19D8-4151-A7FF-D657D8742026}" presName="sibTrans" presStyleLbl="bgSibTrans2D1" presStyleIdx="3" presStyleCnt="4"/>
      <dgm:spPr/>
    </dgm:pt>
    <dgm:pt modelId="{C1C32C58-9EDD-4F83-86EC-89CEEB5D6291}" type="pres">
      <dgm:prSet presAssocID="{99F287E6-E41C-45CB-A60E-C9D7297C14FD}" presName="compNode" presStyleCnt="0"/>
      <dgm:spPr/>
    </dgm:pt>
    <dgm:pt modelId="{2F5D9290-3C1B-4FBC-A5DE-7CD998075083}" type="pres">
      <dgm:prSet presAssocID="{99F287E6-E41C-45CB-A60E-C9D7297C14FD}" presName="dummyConnPt" presStyleCnt="0"/>
      <dgm:spPr/>
    </dgm:pt>
    <dgm:pt modelId="{9E0557C9-F44D-4BFF-8267-2074195D186B}" type="pres">
      <dgm:prSet presAssocID="{99F287E6-E41C-45CB-A60E-C9D7297C14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FB617A-6781-461C-AA4C-C856A6C43A93}" type="presOf" srcId="{99F287E6-E41C-45CB-A60E-C9D7297C14FD}" destId="{9E0557C9-F44D-4BFF-8267-2074195D186B}" srcOrd="0" destOrd="0" presId="urn:microsoft.com/office/officeart/2005/8/layout/bProcess4"/>
    <dgm:cxn modelId="{305979CF-B2DA-4B88-B32F-3BAFB0239F02}" type="presOf" srcId="{1D1E4E67-626C-446E-BE06-B3665366B826}" destId="{2B662D3F-A15E-4F72-A22E-F5E594170741}" srcOrd="0" destOrd="0" presId="urn:microsoft.com/office/officeart/2005/8/layout/bProcess4"/>
    <dgm:cxn modelId="{3E82810F-6F9E-4453-B1BE-8260C860DCC3}" type="presOf" srcId="{7D4026CA-1A2D-442B-93E5-7317E279CA34}" destId="{AEDBC110-F6C8-4AEA-92EE-A98EAD4DD638}" srcOrd="0" destOrd="0" presId="urn:microsoft.com/office/officeart/2005/8/layout/bProcess4"/>
    <dgm:cxn modelId="{2004C879-0136-4346-864E-64748EC9E54E}" type="presOf" srcId="{6546E14C-90DC-45E0-8C2F-3E4E8F90F782}" destId="{F30A0E74-D5DB-4116-AB30-646E058FE295}" srcOrd="0" destOrd="0" presId="urn:microsoft.com/office/officeart/2005/8/layout/bProcess4"/>
    <dgm:cxn modelId="{D5B456F6-DFB9-44DD-BD9B-CC638871B837}" type="presOf" srcId="{C4F92EA1-2D7A-491F-879F-529998832FCA}" destId="{913051F5-1637-43DF-B391-FC42B9D523C8}" srcOrd="0" destOrd="0" presId="urn:microsoft.com/office/officeart/2005/8/layout/bProcess4"/>
    <dgm:cxn modelId="{80C2FD52-6E32-449A-B319-5F7F006F39B4}" srcId="{61377947-56D6-4425-8AFA-D5E2F89E2775}" destId="{99F287E6-E41C-45CB-A60E-C9D7297C14FD}" srcOrd="4" destOrd="0" parTransId="{B16E561A-C30E-4305-B1A2-33C043318D1D}" sibTransId="{963A68C2-2E53-43CA-AB3A-AB12E1DFE193}"/>
    <dgm:cxn modelId="{3B4C0F4A-39B8-4359-9296-3E768339BC6F}" srcId="{61377947-56D6-4425-8AFA-D5E2F89E2775}" destId="{1D1E4E67-626C-446E-BE06-B3665366B826}" srcOrd="2" destOrd="0" parTransId="{EE1061A0-62C5-4921-9215-B11BA796FC47}" sibTransId="{7D4026CA-1A2D-442B-93E5-7317E279CA34}"/>
    <dgm:cxn modelId="{CC15F77A-6E38-46F2-9177-5770D82F0338}" type="presOf" srcId="{5A911B73-11A7-4521-9F75-7B70FCD9F69F}" destId="{7CD35DC0-7ED5-48FD-A983-B6B8024BB695}" srcOrd="0" destOrd="0" presId="urn:microsoft.com/office/officeart/2005/8/layout/bProcess4"/>
    <dgm:cxn modelId="{B47FAAAD-9101-4787-A601-7340B809A08A}" srcId="{61377947-56D6-4425-8AFA-D5E2F89E2775}" destId="{B52C2085-88C6-45C8-B7C1-AE1B3FF66F0C}" srcOrd="3" destOrd="0" parTransId="{ACAF5FCA-34F5-4D15-B9A6-A13BD4ED6676}" sibTransId="{1873A8EA-19D8-4151-A7FF-D657D8742026}"/>
    <dgm:cxn modelId="{8CCFEE7F-1C69-41BB-A066-796079FE3192}" srcId="{61377947-56D6-4425-8AFA-D5E2F89E2775}" destId="{5A911B73-11A7-4521-9F75-7B70FCD9F69F}" srcOrd="0" destOrd="0" parTransId="{5DFD4324-87FA-4CD3-968D-F4DAC39A5C31}" sibTransId="{C4F92EA1-2D7A-491F-879F-529998832FCA}"/>
    <dgm:cxn modelId="{8274ECF5-C50C-45D1-87BE-CAD021B1225D}" type="presOf" srcId="{1873A8EA-19D8-4151-A7FF-D657D8742026}" destId="{59F5A84E-9894-4481-960F-F21EF610D0F9}" srcOrd="0" destOrd="0" presId="urn:microsoft.com/office/officeart/2005/8/layout/bProcess4"/>
    <dgm:cxn modelId="{3B3644E3-C986-41B3-A68C-17472EFD6923}" srcId="{61377947-56D6-4425-8AFA-D5E2F89E2775}" destId="{D5A20546-6797-4C8E-B53A-1E4FC5FAA7EE}" srcOrd="1" destOrd="0" parTransId="{94DAEF8E-055D-4DDF-B609-EB6547DD0B54}" sibTransId="{6546E14C-90DC-45E0-8C2F-3E4E8F90F782}"/>
    <dgm:cxn modelId="{F695C71A-8F58-4254-B0A0-135D47BE2D94}" type="presOf" srcId="{61377947-56D6-4425-8AFA-D5E2F89E2775}" destId="{436BECE1-C19D-4990-8D00-3978CDB0FB0B}" srcOrd="0" destOrd="0" presId="urn:microsoft.com/office/officeart/2005/8/layout/bProcess4"/>
    <dgm:cxn modelId="{F3B86DB8-CBEA-4631-B6A7-954B5FAFE8F0}" type="presOf" srcId="{D5A20546-6797-4C8E-B53A-1E4FC5FAA7EE}" destId="{4E69A46D-A746-45C9-AD42-5AEA55E34464}" srcOrd="0" destOrd="0" presId="urn:microsoft.com/office/officeart/2005/8/layout/bProcess4"/>
    <dgm:cxn modelId="{4985C781-E4E9-45C3-816C-73041FA15F2C}" type="presOf" srcId="{B52C2085-88C6-45C8-B7C1-AE1B3FF66F0C}" destId="{B0992589-4396-49C4-B3BB-BA77C1CA7CDC}" srcOrd="0" destOrd="0" presId="urn:microsoft.com/office/officeart/2005/8/layout/bProcess4"/>
    <dgm:cxn modelId="{C82AF2B7-CD22-461C-9B09-DB324803232B}" type="presParOf" srcId="{436BECE1-C19D-4990-8D00-3978CDB0FB0B}" destId="{CBAD65F6-7652-45FE-8241-CDA827F4B73D}" srcOrd="0" destOrd="0" presId="urn:microsoft.com/office/officeart/2005/8/layout/bProcess4"/>
    <dgm:cxn modelId="{6B7A35F3-2516-42FC-BA12-9B66A84FAF26}" type="presParOf" srcId="{CBAD65F6-7652-45FE-8241-CDA827F4B73D}" destId="{7A6A6990-E846-42DE-8CEE-152D5D95F118}" srcOrd="0" destOrd="0" presId="urn:microsoft.com/office/officeart/2005/8/layout/bProcess4"/>
    <dgm:cxn modelId="{EB94F52C-9E13-44FA-820E-0958EC64C9BD}" type="presParOf" srcId="{CBAD65F6-7652-45FE-8241-CDA827F4B73D}" destId="{7CD35DC0-7ED5-48FD-A983-B6B8024BB695}" srcOrd="1" destOrd="0" presId="urn:microsoft.com/office/officeart/2005/8/layout/bProcess4"/>
    <dgm:cxn modelId="{5692E3F8-A6E0-4744-88E8-95F6AD4D9C97}" type="presParOf" srcId="{436BECE1-C19D-4990-8D00-3978CDB0FB0B}" destId="{913051F5-1637-43DF-B391-FC42B9D523C8}" srcOrd="1" destOrd="0" presId="urn:microsoft.com/office/officeart/2005/8/layout/bProcess4"/>
    <dgm:cxn modelId="{A1C26D30-10CC-47C5-9C62-B8B922A47070}" type="presParOf" srcId="{436BECE1-C19D-4990-8D00-3978CDB0FB0B}" destId="{E4C32598-08F3-4013-AED0-74E724B8DCAB}" srcOrd="2" destOrd="0" presId="urn:microsoft.com/office/officeart/2005/8/layout/bProcess4"/>
    <dgm:cxn modelId="{ADC9D804-8CD8-408B-8004-1EC7F87D93BA}" type="presParOf" srcId="{E4C32598-08F3-4013-AED0-74E724B8DCAB}" destId="{3E96B1BF-6A27-437C-A2FB-ADA45A4BC513}" srcOrd="0" destOrd="0" presId="urn:microsoft.com/office/officeart/2005/8/layout/bProcess4"/>
    <dgm:cxn modelId="{D3C171B3-DCC3-4244-98D6-08B52E51A7A7}" type="presParOf" srcId="{E4C32598-08F3-4013-AED0-74E724B8DCAB}" destId="{4E69A46D-A746-45C9-AD42-5AEA55E34464}" srcOrd="1" destOrd="0" presId="urn:microsoft.com/office/officeart/2005/8/layout/bProcess4"/>
    <dgm:cxn modelId="{031A6793-C65C-4EA4-A648-C6363099598C}" type="presParOf" srcId="{436BECE1-C19D-4990-8D00-3978CDB0FB0B}" destId="{F30A0E74-D5DB-4116-AB30-646E058FE295}" srcOrd="3" destOrd="0" presId="urn:microsoft.com/office/officeart/2005/8/layout/bProcess4"/>
    <dgm:cxn modelId="{ABE36657-4D41-4DC1-AC62-6A91F2D8DADF}" type="presParOf" srcId="{436BECE1-C19D-4990-8D00-3978CDB0FB0B}" destId="{4F9D8245-9E43-4E0E-8CF5-C16741FAEEFC}" srcOrd="4" destOrd="0" presId="urn:microsoft.com/office/officeart/2005/8/layout/bProcess4"/>
    <dgm:cxn modelId="{56849F18-7F80-4463-8286-87FFF3FB27AC}" type="presParOf" srcId="{4F9D8245-9E43-4E0E-8CF5-C16741FAEEFC}" destId="{528D3D26-2538-41C1-A762-49C71CC74779}" srcOrd="0" destOrd="0" presId="urn:microsoft.com/office/officeart/2005/8/layout/bProcess4"/>
    <dgm:cxn modelId="{436A96C5-F546-4D00-AA4D-7D93E31D029B}" type="presParOf" srcId="{4F9D8245-9E43-4E0E-8CF5-C16741FAEEFC}" destId="{2B662D3F-A15E-4F72-A22E-F5E594170741}" srcOrd="1" destOrd="0" presId="urn:microsoft.com/office/officeart/2005/8/layout/bProcess4"/>
    <dgm:cxn modelId="{4689D281-E399-4BA3-AFF6-25408E476378}" type="presParOf" srcId="{436BECE1-C19D-4990-8D00-3978CDB0FB0B}" destId="{AEDBC110-F6C8-4AEA-92EE-A98EAD4DD638}" srcOrd="5" destOrd="0" presId="urn:microsoft.com/office/officeart/2005/8/layout/bProcess4"/>
    <dgm:cxn modelId="{DA8AF985-ABE5-458D-9377-B1FACC5E5303}" type="presParOf" srcId="{436BECE1-C19D-4990-8D00-3978CDB0FB0B}" destId="{2A882DDC-2E6F-4A9E-8E37-80100912D5A4}" srcOrd="6" destOrd="0" presId="urn:microsoft.com/office/officeart/2005/8/layout/bProcess4"/>
    <dgm:cxn modelId="{D089ED82-0845-4C37-B415-F87D8347C73A}" type="presParOf" srcId="{2A882DDC-2E6F-4A9E-8E37-80100912D5A4}" destId="{3E40B734-333C-4FB2-BD3B-ADEF975522F0}" srcOrd="0" destOrd="0" presId="urn:microsoft.com/office/officeart/2005/8/layout/bProcess4"/>
    <dgm:cxn modelId="{04A4C529-1CCB-41B6-BF5E-1925C2549E21}" type="presParOf" srcId="{2A882DDC-2E6F-4A9E-8E37-80100912D5A4}" destId="{B0992589-4396-49C4-B3BB-BA77C1CA7CDC}" srcOrd="1" destOrd="0" presId="urn:microsoft.com/office/officeart/2005/8/layout/bProcess4"/>
    <dgm:cxn modelId="{2D9F2824-B74B-471D-8D49-C79D7E6025D0}" type="presParOf" srcId="{436BECE1-C19D-4990-8D00-3978CDB0FB0B}" destId="{59F5A84E-9894-4481-960F-F21EF610D0F9}" srcOrd="7" destOrd="0" presId="urn:microsoft.com/office/officeart/2005/8/layout/bProcess4"/>
    <dgm:cxn modelId="{9779CA1D-8F93-4C72-81AC-F6AA9B053BE6}" type="presParOf" srcId="{436BECE1-C19D-4990-8D00-3978CDB0FB0B}" destId="{C1C32C58-9EDD-4F83-86EC-89CEEB5D6291}" srcOrd="8" destOrd="0" presId="urn:microsoft.com/office/officeart/2005/8/layout/bProcess4"/>
    <dgm:cxn modelId="{91C77D39-6FE3-4B21-B03C-999C59A17C9B}" type="presParOf" srcId="{C1C32C58-9EDD-4F83-86EC-89CEEB5D6291}" destId="{2F5D9290-3C1B-4FBC-A5DE-7CD998075083}" srcOrd="0" destOrd="0" presId="urn:microsoft.com/office/officeart/2005/8/layout/bProcess4"/>
    <dgm:cxn modelId="{4E8EC335-5E4C-4FDC-9C67-FF1BA4CE489A}" type="presParOf" srcId="{C1C32C58-9EDD-4F83-86EC-89CEEB5D6291}" destId="{9E0557C9-F44D-4BFF-8267-2074195D186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058A68-0D29-452C-8A23-0D7E1D9709D3}" type="doc">
      <dgm:prSet loTypeId="urn:microsoft.com/office/officeart/2011/layout/HexagonRadial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9AF5F63-E8B6-47EB-819B-5B0D7A68A3D9}">
      <dgm:prSet phldrT="[Text]"/>
      <dgm:spPr/>
      <dgm:t>
        <a:bodyPr/>
        <a:lstStyle/>
        <a:p>
          <a:r>
            <a:rPr lang="lv-LV" dirty="0" smtClean="0"/>
            <a:t>Izvēles</a:t>
          </a:r>
          <a:endParaRPr lang="en-US" dirty="0"/>
        </a:p>
      </dgm:t>
    </dgm:pt>
    <dgm:pt modelId="{773B8C9C-DABE-4EE5-A440-8C01FBC2D260}" type="parTrans" cxnId="{94CD920F-E84C-4708-9A9B-6D1C8019AAA4}">
      <dgm:prSet/>
      <dgm:spPr/>
      <dgm:t>
        <a:bodyPr/>
        <a:lstStyle/>
        <a:p>
          <a:endParaRPr lang="en-US"/>
        </a:p>
      </dgm:t>
    </dgm:pt>
    <dgm:pt modelId="{00761F62-4190-4ED8-980F-18017DCA530F}" type="sibTrans" cxnId="{94CD920F-E84C-4708-9A9B-6D1C8019AAA4}">
      <dgm:prSet/>
      <dgm:spPr/>
      <dgm:t>
        <a:bodyPr/>
        <a:lstStyle/>
        <a:p>
          <a:endParaRPr lang="en-US"/>
        </a:p>
      </dgm:t>
    </dgm:pt>
    <dgm:pt modelId="{00B3BFAA-8AEA-4A8B-9D37-382EF373081D}">
      <dgm:prSet phldrT="[Text]" custT="1"/>
      <dgm:spPr/>
      <dgm:t>
        <a:bodyPr/>
        <a:lstStyle/>
        <a:p>
          <a:r>
            <a:rPr lang="lv-LV" sz="1400" dirty="0" smtClean="0"/>
            <a:t>praktiski izgatavots produkts</a:t>
          </a:r>
          <a:endParaRPr lang="en-US" sz="1400" dirty="0"/>
        </a:p>
      </dgm:t>
    </dgm:pt>
    <dgm:pt modelId="{BA7BB759-97E5-4437-9426-5FC81D3230A5}" type="parTrans" cxnId="{AE74DF46-2F1F-4720-A84F-CA6D1457F9FC}">
      <dgm:prSet/>
      <dgm:spPr/>
      <dgm:t>
        <a:bodyPr/>
        <a:lstStyle/>
        <a:p>
          <a:endParaRPr lang="en-US"/>
        </a:p>
      </dgm:t>
    </dgm:pt>
    <dgm:pt modelId="{2B6335DC-2A45-46F8-88F9-C18E7C9193CE}" type="sibTrans" cxnId="{AE74DF46-2F1F-4720-A84F-CA6D1457F9FC}">
      <dgm:prSet/>
      <dgm:spPr/>
      <dgm:t>
        <a:bodyPr/>
        <a:lstStyle/>
        <a:p>
          <a:endParaRPr lang="en-US"/>
        </a:p>
      </dgm:t>
    </dgm:pt>
    <dgm:pt modelId="{DA2E1BC4-2D0E-46C4-A977-8162D131BF71}">
      <dgm:prSet phldrT="[Text]" custT="1"/>
      <dgm:spPr/>
      <dgm:t>
        <a:bodyPr/>
        <a:lstStyle/>
        <a:p>
          <a:r>
            <a:rPr lang="lv-LV" sz="1400" dirty="0" smtClean="0"/>
            <a:t>tehniskais projekts</a:t>
          </a:r>
          <a:endParaRPr lang="en-US" sz="1400" dirty="0"/>
        </a:p>
      </dgm:t>
    </dgm:pt>
    <dgm:pt modelId="{8FD5EF7A-E6BB-4EA6-9E8A-AF6CF74B04AF}" type="parTrans" cxnId="{0EECF297-C4A7-4A08-9D74-70F637C47469}">
      <dgm:prSet/>
      <dgm:spPr/>
      <dgm:t>
        <a:bodyPr/>
        <a:lstStyle/>
        <a:p>
          <a:endParaRPr lang="en-US"/>
        </a:p>
      </dgm:t>
    </dgm:pt>
    <dgm:pt modelId="{B7C042B6-FBCD-49D9-A204-892BB1B54763}" type="sibTrans" cxnId="{0EECF297-C4A7-4A08-9D74-70F637C47469}">
      <dgm:prSet/>
      <dgm:spPr/>
      <dgm:t>
        <a:bodyPr/>
        <a:lstStyle/>
        <a:p>
          <a:endParaRPr lang="en-US"/>
        </a:p>
      </dgm:t>
    </dgm:pt>
    <dgm:pt modelId="{B658D9AD-A473-4801-8851-E902FE3F16DE}">
      <dgm:prSet phldrT="[Text]" custT="1"/>
      <dgm:spPr/>
      <dgm:t>
        <a:bodyPr/>
        <a:lstStyle/>
        <a:p>
          <a:r>
            <a:rPr lang="en-US" sz="1400" dirty="0" err="1" smtClean="0"/>
            <a:t>digitāls</a:t>
          </a:r>
          <a:r>
            <a:rPr lang="en-US" sz="1400" dirty="0" smtClean="0"/>
            <a:t> </a:t>
          </a:r>
          <a:r>
            <a:rPr lang="en-US" sz="1400" dirty="0" err="1" smtClean="0"/>
            <a:t>modelis</a:t>
          </a:r>
          <a:endParaRPr lang="en-US" sz="1400" dirty="0"/>
        </a:p>
      </dgm:t>
    </dgm:pt>
    <dgm:pt modelId="{2E616CF6-26CA-4275-BE6E-0FC7191BA9E0}" type="parTrans" cxnId="{601E25BB-8C17-47EA-84B4-D19A1500433D}">
      <dgm:prSet/>
      <dgm:spPr/>
      <dgm:t>
        <a:bodyPr/>
        <a:lstStyle/>
        <a:p>
          <a:endParaRPr lang="en-US"/>
        </a:p>
      </dgm:t>
    </dgm:pt>
    <dgm:pt modelId="{2D31878F-7CA8-4113-886C-4EF090FEAF3A}" type="sibTrans" cxnId="{601E25BB-8C17-47EA-84B4-D19A1500433D}">
      <dgm:prSet/>
      <dgm:spPr/>
      <dgm:t>
        <a:bodyPr/>
        <a:lstStyle/>
        <a:p>
          <a:endParaRPr lang="en-US"/>
        </a:p>
      </dgm:t>
    </dgm:pt>
    <dgm:pt modelId="{438840D9-1DBB-4394-8F48-2208EAF55919}">
      <dgm:prSet phldrT="[Text]" custT="1"/>
      <dgm:spPr/>
      <dgm:t>
        <a:bodyPr/>
        <a:lstStyle/>
        <a:p>
          <a:r>
            <a:rPr lang="en-US" sz="1400" dirty="0" err="1" smtClean="0"/>
            <a:t>prezentācija</a:t>
          </a:r>
          <a:endParaRPr lang="en-US" sz="1400" dirty="0"/>
        </a:p>
      </dgm:t>
    </dgm:pt>
    <dgm:pt modelId="{8E420E21-3EB8-45F8-8D31-A289180E537D}" type="parTrans" cxnId="{13BB885C-DB08-4FD0-A358-3C59F7B64C63}">
      <dgm:prSet/>
      <dgm:spPr/>
      <dgm:t>
        <a:bodyPr/>
        <a:lstStyle/>
        <a:p>
          <a:endParaRPr lang="en-US"/>
        </a:p>
      </dgm:t>
    </dgm:pt>
    <dgm:pt modelId="{3D1290D2-9578-4974-83B1-5D3338272F09}" type="sibTrans" cxnId="{13BB885C-DB08-4FD0-A358-3C59F7B64C63}">
      <dgm:prSet/>
      <dgm:spPr/>
      <dgm:t>
        <a:bodyPr/>
        <a:lstStyle/>
        <a:p>
          <a:endParaRPr lang="en-US"/>
        </a:p>
      </dgm:t>
    </dgm:pt>
    <dgm:pt modelId="{F9503508-01BE-453B-B6AB-3C55A532027E}">
      <dgm:prSet phldrT="[Text]" custT="1"/>
      <dgm:spPr/>
      <dgm:t>
        <a:bodyPr/>
        <a:lstStyle/>
        <a:p>
          <a:r>
            <a:rPr lang="lv-LV" sz="1400" dirty="0" smtClean="0"/>
            <a:t>profesionālās problēmas risinājums</a:t>
          </a:r>
          <a:endParaRPr lang="en-US" sz="1400" dirty="0"/>
        </a:p>
      </dgm:t>
    </dgm:pt>
    <dgm:pt modelId="{B0AB9B5F-2681-41CE-800A-5A521CEFBD77}" type="parTrans" cxnId="{BFD251FC-8A9D-4AC7-AFE8-64FFFC79FFF0}">
      <dgm:prSet/>
      <dgm:spPr/>
      <dgm:t>
        <a:bodyPr/>
        <a:lstStyle/>
        <a:p>
          <a:endParaRPr lang="en-US"/>
        </a:p>
      </dgm:t>
    </dgm:pt>
    <dgm:pt modelId="{777FE5CE-C5F5-447E-8FC1-774AEC683919}" type="sibTrans" cxnId="{BFD251FC-8A9D-4AC7-AFE8-64FFFC79FFF0}">
      <dgm:prSet/>
      <dgm:spPr/>
      <dgm:t>
        <a:bodyPr/>
        <a:lstStyle/>
        <a:p>
          <a:endParaRPr lang="en-US"/>
        </a:p>
      </dgm:t>
    </dgm:pt>
    <dgm:pt modelId="{A14D1446-39A6-4DD7-889A-21AD43240335}">
      <dgm:prSet phldrT="[Text]" custT="1"/>
      <dgm:spPr/>
      <dgm:t>
        <a:bodyPr/>
        <a:lstStyle/>
        <a:p>
          <a:r>
            <a:rPr lang="lv-LV" sz="1400" dirty="0" smtClean="0"/>
            <a:t>uzņēmējdarbības idejas izstrāde</a:t>
          </a:r>
          <a:endParaRPr lang="en-US" sz="1400" dirty="0"/>
        </a:p>
      </dgm:t>
    </dgm:pt>
    <dgm:pt modelId="{76152D53-FBB9-4A7E-87F5-4668D0BA5B0C}" type="parTrans" cxnId="{64F1A58D-7599-4E5B-93B4-E6BE68E40AC2}">
      <dgm:prSet/>
      <dgm:spPr/>
      <dgm:t>
        <a:bodyPr/>
        <a:lstStyle/>
        <a:p>
          <a:endParaRPr lang="en-US"/>
        </a:p>
      </dgm:t>
    </dgm:pt>
    <dgm:pt modelId="{3DFECE87-314E-482D-B1FC-011B49F495A3}" type="sibTrans" cxnId="{64F1A58D-7599-4E5B-93B4-E6BE68E40AC2}">
      <dgm:prSet/>
      <dgm:spPr/>
      <dgm:t>
        <a:bodyPr/>
        <a:lstStyle/>
        <a:p>
          <a:endParaRPr lang="en-US"/>
        </a:p>
      </dgm:t>
    </dgm:pt>
    <dgm:pt modelId="{95529ADE-A396-4F7C-A3E5-19E9D07E949A}" type="pres">
      <dgm:prSet presAssocID="{99058A68-0D29-452C-8A23-0D7E1D9709D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4EB96AA5-B465-49AF-9993-6D0DEED0E0F2}" type="pres">
      <dgm:prSet presAssocID="{79AF5F63-E8B6-47EB-819B-5B0D7A68A3D9}" presName="Parent" presStyleLbl="node0" presStyleIdx="0" presStyleCnt="1">
        <dgm:presLayoutVars>
          <dgm:chMax val="6"/>
          <dgm:chPref val="6"/>
        </dgm:presLayoutVars>
      </dgm:prSet>
      <dgm:spPr/>
    </dgm:pt>
    <dgm:pt modelId="{F2D81BF2-F28F-47D6-B312-D4860A9EE8F1}" type="pres">
      <dgm:prSet presAssocID="{00B3BFAA-8AEA-4A8B-9D37-382EF373081D}" presName="Accent1" presStyleCnt="0"/>
      <dgm:spPr/>
    </dgm:pt>
    <dgm:pt modelId="{D4269671-0DB5-4A68-8329-103D31E076CD}" type="pres">
      <dgm:prSet presAssocID="{00B3BFAA-8AEA-4A8B-9D37-382EF373081D}" presName="Accent" presStyleLbl="bgShp" presStyleIdx="0" presStyleCnt="6"/>
      <dgm:spPr/>
    </dgm:pt>
    <dgm:pt modelId="{2F64A2EB-2B4B-4A5E-ACCA-E51DDFA89AAF}" type="pres">
      <dgm:prSet presAssocID="{00B3BFAA-8AEA-4A8B-9D37-382EF373081D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A8380-7745-4456-B370-DB611E45B881}" type="pres">
      <dgm:prSet presAssocID="{DA2E1BC4-2D0E-46C4-A977-8162D131BF71}" presName="Accent2" presStyleCnt="0"/>
      <dgm:spPr/>
    </dgm:pt>
    <dgm:pt modelId="{0BD788BC-C76B-444E-ABB2-F6CE39B777D7}" type="pres">
      <dgm:prSet presAssocID="{DA2E1BC4-2D0E-46C4-A977-8162D131BF71}" presName="Accent" presStyleLbl="bgShp" presStyleIdx="1" presStyleCnt="6"/>
      <dgm:spPr/>
    </dgm:pt>
    <dgm:pt modelId="{81F7C6E7-0D95-4E25-82C4-79DA8FF18FCC}" type="pres">
      <dgm:prSet presAssocID="{DA2E1BC4-2D0E-46C4-A977-8162D131BF71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7FBAA9-8877-4E32-8515-E54D60C400EE}" type="pres">
      <dgm:prSet presAssocID="{B658D9AD-A473-4801-8851-E902FE3F16DE}" presName="Accent3" presStyleCnt="0"/>
      <dgm:spPr/>
    </dgm:pt>
    <dgm:pt modelId="{C6DA4DD4-BBB5-4F6F-B7DF-D69A84F3EC02}" type="pres">
      <dgm:prSet presAssocID="{B658D9AD-A473-4801-8851-E902FE3F16DE}" presName="Accent" presStyleLbl="bgShp" presStyleIdx="2" presStyleCnt="6"/>
      <dgm:spPr/>
    </dgm:pt>
    <dgm:pt modelId="{DD8DE37F-9C8D-44D3-AB10-9E90E48BF773}" type="pres">
      <dgm:prSet presAssocID="{B658D9AD-A473-4801-8851-E902FE3F16DE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0A4CF3-98FF-4B91-99C6-59333267762E}" type="pres">
      <dgm:prSet presAssocID="{438840D9-1DBB-4394-8F48-2208EAF55919}" presName="Accent4" presStyleCnt="0"/>
      <dgm:spPr/>
    </dgm:pt>
    <dgm:pt modelId="{EA7D6F4C-370A-4682-9C92-80F87A3C28EC}" type="pres">
      <dgm:prSet presAssocID="{438840D9-1DBB-4394-8F48-2208EAF55919}" presName="Accent" presStyleLbl="bgShp" presStyleIdx="3" presStyleCnt="6"/>
      <dgm:spPr/>
    </dgm:pt>
    <dgm:pt modelId="{84BB359E-D3E0-43F0-92D6-2CA554654624}" type="pres">
      <dgm:prSet presAssocID="{438840D9-1DBB-4394-8F48-2208EAF55919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4A76C-3A49-46D0-B8CE-D8A880EA12D8}" type="pres">
      <dgm:prSet presAssocID="{F9503508-01BE-453B-B6AB-3C55A532027E}" presName="Accent5" presStyleCnt="0"/>
      <dgm:spPr/>
    </dgm:pt>
    <dgm:pt modelId="{DAC9985A-864B-494B-85BD-985042BF8A5E}" type="pres">
      <dgm:prSet presAssocID="{F9503508-01BE-453B-B6AB-3C55A532027E}" presName="Accent" presStyleLbl="bgShp" presStyleIdx="4" presStyleCnt="6"/>
      <dgm:spPr/>
    </dgm:pt>
    <dgm:pt modelId="{0969327E-02F7-4421-83E4-FE8515BFF5F3}" type="pres">
      <dgm:prSet presAssocID="{F9503508-01BE-453B-B6AB-3C55A532027E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8D0D4-A92D-4AEF-8264-F00AF4313C03}" type="pres">
      <dgm:prSet presAssocID="{A14D1446-39A6-4DD7-889A-21AD43240335}" presName="Accent6" presStyleCnt="0"/>
      <dgm:spPr/>
    </dgm:pt>
    <dgm:pt modelId="{BA4A50F5-B81E-4C22-98EC-3FB61E02E324}" type="pres">
      <dgm:prSet presAssocID="{A14D1446-39A6-4DD7-889A-21AD43240335}" presName="Accent" presStyleLbl="bgShp" presStyleIdx="5" presStyleCnt="6"/>
      <dgm:spPr/>
    </dgm:pt>
    <dgm:pt modelId="{D9973A3B-B230-417C-ABF0-21E6551B2420}" type="pres">
      <dgm:prSet presAssocID="{A14D1446-39A6-4DD7-889A-21AD43240335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6E417C-F905-465C-9E7D-AB8103CAC894}" type="presOf" srcId="{438840D9-1DBB-4394-8F48-2208EAF55919}" destId="{84BB359E-D3E0-43F0-92D6-2CA554654624}" srcOrd="0" destOrd="0" presId="urn:microsoft.com/office/officeart/2011/layout/HexagonRadial"/>
    <dgm:cxn modelId="{13BB885C-DB08-4FD0-A358-3C59F7B64C63}" srcId="{79AF5F63-E8B6-47EB-819B-5B0D7A68A3D9}" destId="{438840D9-1DBB-4394-8F48-2208EAF55919}" srcOrd="3" destOrd="0" parTransId="{8E420E21-3EB8-45F8-8D31-A289180E537D}" sibTransId="{3D1290D2-9578-4974-83B1-5D3338272F09}"/>
    <dgm:cxn modelId="{94CD920F-E84C-4708-9A9B-6D1C8019AAA4}" srcId="{99058A68-0D29-452C-8A23-0D7E1D9709D3}" destId="{79AF5F63-E8B6-47EB-819B-5B0D7A68A3D9}" srcOrd="0" destOrd="0" parTransId="{773B8C9C-DABE-4EE5-A440-8C01FBC2D260}" sibTransId="{00761F62-4190-4ED8-980F-18017DCA530F}"/>
    <dgm:cxn modelId="{043AC820-51DA-4C2F-A828-84FDD6BE4D03}" type="presOf" srcId="{B658D9AD-A473-4801-8851-E902FE3F16DE}" destId="{DD8DE37F-9C8D-44D3-AB10-9E90E48BF773}" srcOrd="0" destOrd="0" presId="urn:microsoft.com/office/officeart/2011/layout/HexagonRadial"/>
    <dgm:cxn modelId="{B7F32AA7-A0AB-4EBC-8DC9-7236F0B543AF}" type="presOf" srcId="{79AF5F63-E8B6-47EB-819B-5B0D7A68A3D9}" destId="{4EB96AA5-B465-49AF-9993-6D0DEED0E0F2}" srcOrd="0" destOrd="0" presId="urn:microsoft.com/office/officeart/2011/layout/HexagonRadial"/>
    <dgm:cxn modelId="{AE74DF46-2F1F-4720-A84F-CA6D1457F9FC}" srcId="{79AF5F63-E8B6-47EB-819B-5B0D7A68A3D9}" destId="{00B3BFAA-8AEA-4A8B-9D37-382EF373081D}" srcOrd="0" destOrd="0" parTransId="{BA7BB759-97E5-4437-9426-5FC81D3230A5}" sibTransId="{2B6335DC-2A45-46F8-88F9-C18E7C9193CE}"/>
    <dgm:cxn modelId="{38DC6272-1A79-4606-9B57-9F97B529ABF9}" type="presOf" srcId="{A14D1446-39A6-4DD7-889A-21AD43240335}" destId="{D9973A3B-B230-417C-ABF0-21E6551B2420}" srcOrd="0" destOrd="0" presId="urn:microsoft.com/office/officeart/2011/layout/HexagonRadial"/>
    <dgm:cxn modelId="{64F1A58D-7599-4E5B-93B4-E6BE68E40AC2}" srcId="{79AF5F63-E8B6-47EB-819B-5B0D7A68A3D9}" destId="{A14D1446-39A6-4DD7-889A-21AD43240335}" srcOrd="5" destOrd="0" parTransId="{76152D53-FBB9-4A7E-87F5-4668D0BA5B0C}" sibTransId="{3DFECE87-314E-482D-B1FC-011B49F495A3}"/>
    <dgm:cxn modelId="{3728B34A-9CA2-481F-89A4-84760E73E18E}" type="presOf" srcId="{F9503508-01BE-453B-B6AB-3C55A532027E}" destId="{0969327E-02F7-4421-83E4-FE8515BFF5F3}" srcOrd="0" destOrd="0" presId="urn:microsoft.com/office/officeart/2011/layout/HexagonRadial"/>
    <dgm:cxn modelId="{601E25BB-8C17-47EA-84B4-D19A1500433D}" srcId="{79AF5F63-E8B6-47EB-819B-5B0D7A68A3D9}" destId="{B658D9AD-A473-4801-8851-E902FE3F16DE}" srcOrd="2" destOrd="0" parTransId="{2E616CF6-26CA-4275-BE6E-0FC7191BA9E0}" sibTransId="{2D31878F-7CA8-4113-886C-4EF090FEAF3A}"/>
    <dgm:cxn modelId="{A6183861-5806-4FE2-9E35-AB1D2C3BE41A}" type="presOf" srcId="{00B3BFAA-8AEA-4A8B-9D37-382EF373081D}" destId="{2F64A2EB-2B4B-4A5E-ACCA-E51DDFA89AAF}" srcOrd="0" destOrd="0" presId="urn:microsoft.com/office/officeart/2011/layout/HexagonRadial"/>
    <dgm:cxn modelId="{BFD251FC-8A9D-4AC7-AFE8-64FFFC79FFF0}" srcId="{79AF5F63-E8B6-47EB-819B-5B0D7A68A3D9}" destId="{F9503508-01BE-453B-B6AB-3C55A532027E}" srcOrd="4" destOrd="0" parTransId="{B0AB9B5F-2681-41CE-800A-5A521CEFBD77}" sibTransId="{777FE5CE-C5F5-447E-8FC1-774AEC683919}"/>
    <dgm:cxn modelId="{2C6E5C86-42CF-4EE1-9F17-291166F88DFD}" type="presOf" srcId="{DA2E1BC4-2D0E-46C4-A977-8162D131BF71}" destId="{81F7C6E7-0D95-4E25-82C4-79DA8FF18FCC}" srcOrd="0" destOrd="0" presId="urn:microsoft.com/office/officeart/2011/layout/HexagonRadial"/>
    <dgm:cxn modelId="{0EECF297-C4A7-4A08-9D74-70F637C47469}" srcId="{79AF5F63-E8B6-47EB-819B-5B0D7A68A3D9}" destId="{DA2E1BC4-2D0E-46C4-A977-8162D131BF71}" srcOrd="1" destOrd="0" parTransId="{8FD5EF7A-E6BB-4EA6-9E8A-AF6CF74B04AF}" sibTransId="{B7C042B6-FBCD-49D9-A204-892BB1B54763}"/>
    <dgm:cxn modelId="{C3D8342D-6248-4E7F-97FA-D6D47B780D49}" type="presOf" srcId="{99058A68-0D29-452C-8A23-0D7E1D9709D3}" destId="{95529ADE-A396-4F7C-A3E5-19E9D07E949A}" srcOrd="0" destOrd="0" presId="urn:microsoft.com/office/officeart/2011/layout/HexagonRadial"/>
    <dgm:cxn modelId="{9CBBD1A6-1FF4-4DF7-8F10-8A734DE0D128}" type="presParOf" srcId="{95529ADE-A396-4F7C-A3E5-19E9D07E949A}" destId="{4EB96AA5-B465-49AF-9993-6D0DEED0E0F2}" srcOrd="0" destOrd="0" presId="urn:microsoft.com/office/officeart/2011/layout/HexagonRadial"/>
    <dgm:cxn modelId="{C07EECE4-30E2-40F6-AFEA-A794B4B08992}" type="presParOf" srcId="{95529ADE-A396-4F7C-A3E5-19E9D07E949A}" destId="{F2D81BF2-F28F-47D6-B312-D4860A9EE8F1}" srcOrd="1" destOrd="0" presId="urn:microsoft.com/office/officeart/2011/layout/HexagonRadial"/>
    <dgm:cxn modelId="{5B020749-E037-40B7-950B-BA2B09CB72DF}" type="presParOf" srcId="{F2D81BF2-F28F-47D6-B312-D4860A9EE8F1}" destId="{D4269671-0DB5-4A68-8329-103D31E076CD}" srcOrd="0" destOrd="0" presId="urn:microsoft.com/office/officeart/2011/layout/HexagonRadial"/>
    <dgm:cxn modelId="{6CCFF950-72EB-41EB-92BB-41F93B7EDDC5}" type="presParOf" srcId="{95529ADE-A396-4F7C-A3E5-19E9D07E949A}" destId="{2F64A2EB-2B4B-4A5E-ACCA-E51DDFA89AAF}" srcOrd="2" destOrd="0" presId="urn:microsoft.com/office/officeart/2011/layout/HexagonRadial"/>
    <dgm:cxn modelId="{3DE8F8B7-418D-4CB4-A2A1-591F0FD21715}" type="presParOf" srcId="{95529ADE-A396-4F7C-A3E5-19E9D07E949A}" destId="{91CA8380-7745-4456-B370-DB611E45B881}" srcOrd="3" destOrd="0" presId="urn:microsoft.com/office/officeart/2011/layout/HexagonRadial"/>
    <dgm:cxn modelId="{5EFFCE77-9B99-475B-82A4-32E35D9E778D}" type="presParOf" srcId="{91CA8380-7745-4456-B370-DB611E45B881}" destId="{0BD788BC-C76B-444E-ABB2-F6CE39B777D7}" srcOrd="0" destOrd="0" presId="urn:microsoft.com/office/officeart/2011/layout/HexagonRadial"/>
    <dgm:cxn modelId="{9F4CB8F4-6D25-479E-8443-0B96A4262B92}" type="presParOf" srcId="{95529ADE-A396-4F7C-A3E5-19E9D07E949A}" destId="{81F7C6E7-0D95-4E25-82C4-79DA8FF18FCC}" srcOrd="4" destOrd="0" presId="urn:microsoft.com/office/officeart/2011/layout/HexagonRadial"/>
    <dgm:cxn modelId="{C5ED182D-AC69-402F-B0DC-904454E64376}" type="presParOf" srcId="{95529ADE-A396-4F7C-A3E5-19E9D07E949A}" destId="{317FBAA9-8877-4E32-8515-E54D60C400EE}" srcOrd="5" destOrd="0" presId="urn:microsoft.com/office/officeart/2011/layout/HexagonRadial"/>
    <dgm:cxn modelId="{5D8BA341-C64A-44D5-9D6F-DF47FD361EA2}" type="presParOf" srcId="{317FBAA9-8877-4E32-8515-E54D60C400EE}" destId="{C6DA4DD4-BBB5-4F6F-B7DF-D69A84F3EC02}" srcOrd="0" destOrd="0" presId="urn:microsoft.com/office/officeart/2011/layout/HexagonRadial"/>
    <dgm:cxn modelId="{FC8674FD-AAF8-44F5-8251-D789DED4AB71}" type="presParOf" srcId="{95529ADE-A396-4F7C-A3E5-19E9D07E949A}" destId="{DD8DE37F-9C8D-44D3-AB10-9E90E48BF773}" srcOrd="6" destOrd="0" presId="urn:microsoft.com/office/officeart/2011/layout/HexagonRadial"/>
    <dgm:cxn modelId="{87645C42-1F3F-43CE-B286-9CB7D8C6D4E0}" type="presParOf" srcId="{95529ADE-A396-4F7C-A3E5-19E9D07E949A}" destId="{E90A4CF3-98FF-4B91-99C6-59333267762E}" srcOrd="7" destOrd="0" presId="urn:microsoft.com/office/officeart/2011/layout/HexagonRadial"/>
    <dgm:cxn modelId="{1D56DAA7-E045-4BC4-B8B7-98B6A09AE8C8}" type="presParOf" srcId="{E90A4CF3-98FF-4B91-99C6-59333267762E}" destId="{EA7D6F4C-370A-4682-9C92-80F87A3C28EC}" srcOrd="0" destOrd="0" presId="urn:microsoft.com/office/officeart/2011/layout/HexagonRadial"/>
    <dgm:cxn modelId="{D819F366-A1F4-4F29-BAA6-6B7B95E7DA0A}" type="presParOf" srcId="{95529ADE-A396-4F7C-A3E5-19E9D07E949A}" destId="{84BB359E-D3E0-43F0-92D6-2CA554654624}" srcOrd="8" destOrd="0" presId="urn:microsoft.com/office/officeart/2011/layout/HexagonRadial"/>
    <dgm:cxn modelId="{0A1F0279-DCC2-45F0-9C8E-05CC27A9BFE3}" type="presParOf" srcId="{95529ADE-A396-4F7C-A3E5-19E9D07E949A}" destId="{7BA4A76C-3A49-46D0-B8CE-D8A880EA12D8}" srcOrd="9" destOrd="0" presId="urn:microsoft.com/office/officeart/2011/layout/HexagonRadial"/>
    <dgm:cxn modelId="{96B9B7D9-0470-41D2-8B94-C730823D6863}" type="presParOf" srcId="{7BA4A76C-3A49-46D0-B8CE-D8A880EA12D8}" destId="{DAC9985A-864B-494B-85BD-985042BF8A5E}" srcOrd="0" destOrd="0" presId="urn:microsoft.com/office/officeart/2011/layout/HexagonRadial"/>
    <dgm:cxn modelId="{4F7CA4E0-EBD2-48D6-9706-6C60F404E119}" type="presParOf" srcId="{95529ADE-A396-4F7C-A3E5-19E9D07E949A}" destId="{0969327E-02F7-4421-83E4-FE8515BFF5F3}" srcOrd="10" destOrd="0" presId="urn:microsoft.com/office/officeart/2011/layout/HexagonRadial"/>
    <dgm:cxn modelId="{4074A777-70C4-42D7-86B0-AB0668B7A946}" type="presParOf" srcId="{95529ADE-A396-4F7C-A3E5-19E9D07E949A}" destId="{24B8D0D4-A92D-4AEF-8264-F00AF4313C03}" srcOrd="11" destOrd="0" presId="urn:microsoft.com/office/officeart/2011/layout/HexagonRadial"/>
    <dgm:cxn modelId="{0C4C082C-9495-4D06-BB9C-6311483926D5}" type="presParOf" srcId="{24B8D0D4-A92D-4AEF-8264-F00AF4313C03}" destId="{BA4A50F5-B81E-4C22-98EC-3FB61E02E324}" srcOrd="0" destOrd="0" presId="urn:microsoft.com/office/officeart/2011/layout/HexagonRadial"/>
    <dgm:cxn modelId="{A36A4FD5-93D8-4F41-84FB-0A0415463C21}" type="presParOf" srcId="{95529ADE-A396-4F7C-A3E5-19E9D07E949A}" destId="{D9973A3B-B230-417C-ABF0-21E6551B242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3BDE99-67BB-4383-929A-737274F5B29D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D716D4-3DAB-4077-AE72-1C283CECE614}">
      <dgm:prSet phldrT="[Text]"/>
      <dgm:spPr/>
      <dgm:t>
        <a:bodyPr/>
        <a:lstStyle/>
        <a:p>
          <a:r>
            <a:rPr lang="lv-LV" dirty="0" smtClean="0"/>
            <a:t>praktiskā darba procesu</a:t>
          </a:r>
          <a:endParaRPr lang="en-US" dirty="0"/>
        </a:p>
      </dgm:t>
    </dgm:pt>
    <dgm:pt modelId="{ED521F4B-BB95-4838-8708-FCC39C1C1F43}" type="parTrans" cxnId="{86D43F6A-54B0-41A8-A225-BACB94CF7ADD}">
      <dgm:prSet/>
      <dgm:spPr/>
      <dgm:t>
        <a:bodyPr/>
        <a:lstStyle/>
        <a:p>
          <a:endParaRPr lang="en-US"/>
        </a:p>
      </dgm:t>
    </dgm:pt>
    <dgm:pt modelId="{B76EB30B-7560-4C30-977A-3301E45A6C81}" type="sibTrans" cxnId="{86D43F6A-54B0-41A8-A225-BACB94CF7ADD}">
      <dgm:prSet/>
      <dgm:spPr/>
      <dgm:t>
        <a:bodyPr/>
        <a:lstStyle/>
        <a:p>
          <a:endParaRPr lang="en-US"/>
        </a:p>
      </dgm:t>
    </dgm:pt>
    <dgm:pt modelId="{7867B44E-CCFE-4728-B02B-1232054C3BF6}">
      <dgm:prSet/>
      <dgm:spPr/>
      <dgm:t>
        <a:bodyPr/>
        <a:lstStyle/>
        <a:p>
          <a:r>
            <a:rPr lang="lv-LV" dirty="0" smtClean="0"/>
            <a:t>darba drošības prasību ievērošanu</a:t>
          </a:r>
          <a:endParaRPr lang="lv-LV" dirty="0" smtClean="0"/>
        </a:p>
      </dgm:t>
    </dgm:pt>
    <dgm:pt modelId="{3AFBFD7A-C80D-4D19-8831-247F9F70B669}" type="parTrans" cxnId="{DC0EF835-2425-4F3B-B7BD-6353FB769DE9}">
      <dgm:prSet/>
      <dgm:spPr/>
      <dgm:t>
        <a:bodyPr/>
        <a:lstStyle/>
        <a:p>
          <a:endParaRPr lang="en-US"/>
        </a:p>
      </dgm:t>
    </dgm:pt>
    <dgm:pt modelId="{634B5DDB-2DAD-4FBB-A091-6EFAE8F6E050}" type="sibTrans" cxnId="{DC0EF835-2425-4F3B-B7BD-6353FB769DE9}">
      <dgm:prSet/>
      <dgm:spPr/>
      <dgm:t>
        <a:bodyPr/>
        <a:lstStyle/>
        <a:p>
          <a:endParaRPr lang="en-US"/>
        </a:p>
      </dgm:t>
    </dgm:pt>
    <dgm:pt modelId="{3C4A4D55-C8A1-4928-B217-54D211D46C33}">
      <dgm:prSet/>
      <dgm:spPr/>
      <dgm:t>
        <a:bodyPr/>
        <a:lstStyle/>
        <a:p>
          <a:r>
            <a:rPr lang="lv-LV" dirty="0" smtClean="0"/>
            <a:t>darba kvalitāti</a:t>
          </a:r>
          <a:endParaRPr lang="lv-LV" dirty="0" smtClean="0"/>
        </a:p>
      </dgm:t>
    </dgm:pt>
    <dgm:pt modelId="{6DBE8297-8C2A-436C-89C3-E00FCBF7B322}" type="parTrans" cxnId="{96B07390-6334-41E3-85FB-F94D3A8102E2}">
      <dgm:prSet/>
      <dgm:spPr/>
      <dgm:t>
        <a:bodyPr/>
        <a:lstStyle/>
        <a:p>
          <a:endParaRPr lang="en-US"/>
        </a:p>
      </dgm:t>
    </dgm:pt>
    <dgm:pt modelId="{7A3E29B6-99A2-47F5-B454-90BEAF60C352}" type="sibTrans" cxnId="{96B07390-6334-41E3-85FB-F94D3A8102E2}">
      <dgm:prSet/>
      <dgm:spPr/>
      <dgm:t>
        <a:bodyPr/>
        <a:lstStyle/>
        <a:p>
          <a:endParaRPr lang="en-US"/>
        </a:p>
      </dgm:t>
    </dgm:pt>
    <dgm:pt modelId="{6B89C648-036F-4AFF-B724-3A89A58854EA}">
      <dgm:prSet/>
      <dgm:spPr/>
      <dgm:t>
        <a:bodyPr/>
        <a:lstStyle/>
        <a:p>
          <a:r>
            <a:rPr lang="lv-LV" dirty="0" smtClean="0"/>
            <a:t>tehnoloģisko procesu izpratni</a:t>
          </a:r>
          <a:endParaRPr lang="lv-LV" dirty="0" smtClean="0"/>
        </a:p>
      </dgm:t>
    </dgm:pt>
    <dgm:pt modelId="{C465B71E-3006-4A7C-83FC-77C23ABAB68F}" type="parTrans" cxnId="{7B40096C-890C-49C0-AFBA-33432DF75D62}">
      <dgm:prSet/>
      <dgm:spPr/>
      <dgm:t>
        <a:bodyPr/>
        <a:lstStyle/>
        <a:p>
          <a:endParaRPr lang="en-US"/>
        </a:p>
      </dgm:t>
    </dgm:pt>
    <dgm:pt modelId="{DDD0753D-6FAE-4283-BC95-0AAF2CB91302}" type="sibTrans" cxnId="{7B40096C-890C-49C0-AFBA-33432DF75D62}">
      <dgm:prSet/>
      <dgm:spPr/>
      <dgm:t>
        <a:bodyPr/>
        <a:lstStyle/>
        <a:p>
          <a:endParaRPr lang="en-US"/>
        </a:p>
      </dgm:t>
    </dgm:pt>
    <dgm:pt modelId="{5EE6051A-A1DA-47E3-A272-1CF386A7D609}">
      <dgm:prSet/>
      <dgm:spPr/>
      <dgm:t>
        <a:bodyPr/>
        <a:lstStyle/>
        <a:p>
          <a:r>
            <a:rPr lang="lv-LV" dirty="0" smtClean="0"/>
            <a:t>sadarbības prasmes</a:t>
          </a:r>
          <a:endParaRPr lang="lv-LV" dirty="0" smtClean="0"/>
        </a:p>
      </dgm:t>
    </dgm:pt>
    <dgm:pt modelId="{48509D5B-5865-4104-B0A5-294BE8DBFF30}" type="parTrans" cxnId="{BA741E55-EAF9-47F2-9622-E77097EB4C7D}">
      <dgm:prSet/>
      <dgm:spPr/>
      <dgm:t>
        <a:bodyPr/>
        <a:lstStyle/>
        <a:p>
          <a:endParaRPr lang="en-US"/>
        </a:p>
      </dgm:t>
    </dgm:pt>
    <dgm:pt modelId="{37F6CD4E-CC7B-4F46-A041-E3273227072D}" type="sibTrans" cxnId="{BA741E55-EAF9-47F2-9622-E77097EB4C7D}">
      <dgm:prSet/>
      <dgm:spPr/>
      <dgm:t>
        <a:bodyPr/>
        <a:lstStyle/>
        <a:p>
          <a:endParaRPr lang="en-US"/>
        </a:p>
      </dgm:t>
    </dgm:pt>
    <dgm:pt modelId="{09389DF5-84AC-4B64-93FF-F0C8F11AD524}" type="pres">
      <dgm:prSet presAssocID="{323BDE99-67BB-4383-929A-737274F5B29D}" presName="diagram" presStyleCnt="0">
        <dgm:presLayoutVars>
          <dgm:dir/>
          <dgm:resizeHandles val="exact"/>
        </dgm:presLayoutVars>
      </dgm:prSet>
      <dgm:spPr/>
    </dgm:pt>
    <dgm:pt modelId="{08C33236-942F-4291-BA1F-2F291186BC95}" type="pres">
      <dgm:prSet presAssocID="{A5D716D4-3DAB-4077-AE72-1C283CECE61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A1FE5-E418-4242-85D9-23968E278696}" type="pres">
      <dgm:prSet presAssocID="{B76EB30B-7560-4C30-977A-3301E45A6C81}" presName="sibTrans" presStyleCnt="0"/>
      <dgm:spPr/>
    </dgm:pt>
    <dgm:pt modelId="{042E80E4-EB59-490F-B39C-2D846C44091D}" type="pres">
      <dgm:prSet presAssocID="{7867B44E-CCFE-4728-B02B-1232054C3BF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695352-6685-412E-B9D8-11C499B684D4}" type="pres">
      <dgm:prSet presAssocID="{634B5DDB-2DAD-4FBB-A091-6EFAE8F6E050}" presName="sibTrans" presStyleCnt="0"/>
      <dgm:spPr/>
    </dgm:pt>
    <dgm:pt modelId="{67E2EDF0-CA54-48A9-883E-D60B6B64C644}" type="pres">
      <dgm:prSet presAssocID="{3C4A4D55-C8A1-4928-B217-54D211D46C3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F09DE5-305B-4EB1-B76F-1C0E13474244}" type="pres">
      <dgm:prSet presAssocID="{7A3E29B6-99A2-47F5-B454-90BEAF60C352}" presName="sibTrans" presStyleCnt="0"/>
      <dgm:spPr/>
    </dgm:pt>
    <dgm:pt modelId="{EB0DED07-CF56-4213-952F-25DEB6455F6D}" type="pres">
      <dgm:prSet presAssocID="{6B89C648-036F-4AFF-B724-3A89A58854E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A203CA-980D-43C5-BCBF-2350C6C07F74}" type="pres">
      <dgm:prSet presAssocID="{DDD0753D-6FAE-4283-BC95-0AAF2CB91302}" presName="sibTrans" presStyleCnt="0"/>
      <dgm:spPr/>
    </dgm:pt>
    <dgm:pt modelId="{D2A7276A-8167-492F-995A-3CA78B1B3A6F}" type="pres">
      <dgm:prSet presAssocID="{5EE6051A-A1DA-47E3-A272-1CF386A7D60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D43F6A-54B0-41A8-A225-BACB94CF7ADD}" srcId="{323BDE99-67BB-4383-929A-737274F5B29D}" destId="{A5D716D4-3DAB-4077-AE72-1C283CECE614}" srcOrd="0" destOrd="0" parTransId="{ED521F4B-BB95-4838-8708-FCC39C1C1F43}" sibTransId="{B76EB30B-7560-4C30-977A-3301E45A6C81}"/>
    <dgm:cxn modelId="{96B07390-6334-41E3-85FB-F94D3A8102E2}" srcId="{323BDE99-67BB-4383-929A-737274F5B29D}" destId="{3C4A4D55-C8A1-4928-B217-54D211D46C33}" srcOrd="2" destOrd="0" parTransId="{6DBE8297-8C2A-436C-89C3-E00FCBF7B322}" sibTransId="{7A3E29B6-99A2-47F5-B454-90BEAF60C352}"/>
    <dgm:cxn modelId="{7B40096C-890C-49C0-AFBA-33432DF75D62}" srcId="{323BDE99-67BB-4383-929A-737274F5B29D}" destId="{6B89C648-036F-4AFF-B724-3A89A58854EA}" srcOrd="3" destOrd="0" parTransId="{C465B71E-3006-4A7C-83FC-77C23ABAB68F}" sibTransId="{DDD0753D-6FAE-4283-BC95-0AAF2CB91302}"/>
    <dgm:cxn modelId="{2245DE50-7901-4651-9B13-AC7E5692C07D}" type="presOf" srcId="{6B89C648-036F-4AFF-B724-3A89A58854EA}" destId="{EB0DED07-CF56-4213-952F-25DEB6455F6D}" srcOrd="0" destOrd="0" presId="urn:microsoft.com/office/officeart/2005/8/layout/default"/>
    <dgm:cxn modelId="{BA741E55-EAF9-47F2-9622-E77097EB4C7D}" srcId="{323BDE99-67BB-4383-929A-737274F5B29D}" destId="{5EE6051A-A1DA-47E3-A272-1CF386A7D609}" srcOrd="4" destOrd="0" parTransId="{48509D5B-5865-4104-B0A5-294BE8DBFF30}" sibTransId="{37F6CD4E-CC7B-4F46-A041-E3273227072D}"/>
    <dgm:cxn modelId="{DC0EF835-2425-4F3B-B7BD-6353FB769DE9}" srcId="{323BDE99-67BB-4383-929A-737274F5B29D}" destId="{7867B44E-CCFE-4728-B02B-1232054C3BF6}" srcOrd="1" destOrd="0" parTransId="{3AFBFD7A-C80D-4D19-8831-247F9F70B669}" sibTransId="{634B5DDB-2DAD-4FBB-A091-6EFAE8F6E050}"/>
    <dgm:cxn modelId="{D30FF304-D434-4667-91D4-27C67218D263}" type="presOf" srcId="{323BDE99-67BB-4383-929A-737274F5B29D}" destId="{09389DF5-84AC-4B64-93FF-F0C8F11AD524}" srcOrd="0" destOrd="0" presId="urn:microsoft.com/office/officeart/2005/8/layout/default"/>
    <dgm:cxn modelId="{948D6775-8E7C-45B2-BBE7-D48241B4021D}" type="presOf" srcId="{7867B44E-CCFE-4728-B02B-1232054C3BF6}" destId="{042E80E4-EB59-490F-B39C-2D846C44091D}" srcOrd="0" destOrd="0" presId="urn:microsoft.com/office/officeart/2005/8/layout/default"/>
    <dgm:cxn modelId="{6E70E908-13C0-44D7-AE3F-393AFD3FCF9D}" type="presOf" srcId="{A5D716D4-3DAB-4077-AE72-1C283CECE614}" destId="{08C33236-942F-4291-BA1F-2F291186BC95}" srcOrd="0" destOrd="0" presId="urn:microsoft.com/office/officeart/2005/8/layout/default"/>
    <dgm:cxn modelId="{36EB5746-DD99-4229-95F7-102DD50F2AD5}" type="presOf" srcId="{3C4A4D55-C8A1-4928-B217-54D211D46C33}" destId="{67E2EDF0-CA54-48A9-883E-D60B6B64C644}" srcOrd="0" destOrd="0" presId="urn:microsoft.com/office/officeart/2005/8/layout/default"/>
    <dgm:cxn modelId="{AF262457-706B-4DBB-937C-62115E4DA91C}" type="presOf" srcId="{5EE6051A-A1DA-47E3-A272-1CF386A7D609}" destId="{D2A7276A-8167-492F-995A-3CA78B1B3A6F}" srcOrd="0" destOrd="0" presId="urn:microsoft.com/office/officeart/2005/8/layout/default"/>
    <dgm:cxn modelId="{76F1EA4B-506E-4022-A076-D02E0D8FE0BB}" type="presParOf" srcId="{09389DF5-84AC-4B64-93FF-F0C8F11AD524}" destId="{08C33236-942F-4291-BA1F-2F291186BC95}" srcOrd="0" destOrd="0" presId="urn:microsoft.com/office/officeart/2005/8/layout/default"/>
    <dgm:cxn modelId="{E32EE166-69B4-4A0A-85B2-D599453BCB30}" type="presParOf" srcId="{09389DF5-84AC-4B64-93FF-F0C8F11AD524}" destId="{B31A1FE5-E418-4242-85D9-23968E278696}" srcOrd="1" destOrd="0" presId="urn:microsoft.com/office/officeart/2005/8/layout/default"/>
    <dgm:cxn modelId="{8745D0FA-A6F7-447A-B85F-E052FD435594}" type="presParOf" srcId="{09389DF5-84AC-4B64-93FF-F0C8F11AD524}" destId="{042E80E4-EB59-490F-B39C-2D846C44091D}" srcOrd="2" destOrd="0" presId="urn:microsoft.com/office/officeart/2005/8/layout/default"/>
    <dgm:cxn modelId="{C653A238-905E-487D-8851-FFB21261A3AD}" type="presParOf" srcId="{09389DF5-84AC-4B64-93FF-F0C8F11AD524}" destId="{A0695352-6685-412E-B9D8-11C499B684D4}" srcOrd="3" destOrd="0" presId="urn:microsoft.com/office/officeart/2005/8/layout/default"/>
    <dgm:cxn modelId="{35457D5A-F4AD-47B2-8CCD-DBB77DB2F1F0}" type="presParOf" srcId="{09389DF5-84AC-4B64-93FF-F0C8F11AD524}" destId="{67E2EDF0-CA54-48A9-883E-D60B6B64C644}" srcOrd="4" destOrd="0" presId="urn:microsoft.com/office/officeart/2005/8/layout/default"/>
    <dgm:cxn modelId="{DC1BFFAE-7982-4702-B8AB-2E3FD16E966C}" type="presParOf" srcId="{09389DF5-84AC-4B64-93FF-F0C8F11AD524}" destId="{86F09DE5-305B-4EB1-B76F-1C0E13474244}" srcOrd="5" destOrd="0" presId="urn:microsoft.com/office/officeart/2005/8/layout/default"/>
    <dgm:cxn modelId="{53E0455C-9976-4FA4-9F20-0D111CA17579}" type="presParOf" srcId="{09389DF5-84AC-4B64-93FF-F0C8F11AD524}" destId="{EB0DED07-CF56-4213-952F-25DEB6455F6D}" srcOrd="6" destOrd="0" presId="urn:microsoft.com/office/officeart/2005/8/layout/default"/>
    <dgm:cxn modelId="{40A59205-80C5-4288-8E20-A54FFEE53E81}" type="presParOf" srcId="{09389DF5-84AC-4B64-93FF-F0C8F11AD524}" destId="{E1A203CA-980D-43C5-BCBF-2350C6C07F74}" srcOrd="7" destOrd="0" presId="urn:microsoft.com/office/officeart/2005/8/layout/default"/>
    <dgm:cxn modelId="{693B4A3C-03E9-4859-BF0C-003B516F4215}" type="presParOf" srcId="{09389DF5-84AC-4B64-93FF-F0C8F11AD524}" destId="{D2A7276A-8167-492F-995A-3CA78B1B3A6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376082-CE91-44A1-8872-C28249DBFC4A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ECEE4DE9-3AF8-409C-8FEF-D60BB4DD6DC8}">
      <dgm:prSet phldrT="[Text]"/>
      <dgm:spPr/>
      <dgm:t>
        <a:bodyPr/>
        <a:lstStyle/>
        <a:p>
          <a:r>
            <a:rPr lang="lv-LV" dirty="0" smtClean="0"/>
            <a:t>individuālās pārrunās</a:t>
          </a:r>
          <a:endParaRPr lang="en-US" dirty="0"/>
        </a:p>
      </dgm:t>
    </dgm:pt>
    <dgm:pt modelId="{80995388-66F9-4490-99A4-4DBD79BDCC88}" type="parTrans" cxnId="{DA984897-FCAC-481C-834A-3BF07994C2E7}">
      <dgm:prSet/>
      <dgm:spPr/>
      <dgm:t>
        <a:bodyPr/>
        <a:lstStyle/>
        <a:p>
          <a:endParaRPr lang="en-US"/>
        </a:p>
      </dgm:t>
    </dgm:pt>
    <dgm:pt modelId="{4DA8DAB6-35CC-483E-90FD-8C449E6A7BC9}" type="sibTrans" cxnId="{DA984897-FCAC-481C-834A-3BF07994C2E7}">
      <dgm:prSet/>
      <dgm:spPr/>
      <dgm:t>
        <a:bodyPr/>
        <a:lstStyle/>
        <a:p>
          <a:endParaRPr lang="en-US"/>
        </a:p>
      </dgm:t>
    </dgm:pt>
    <dgm:pt modelId="{D0994D35-0A69-4950-8EC3-193FFD6E877E}">
      <dgm:prSet/>
      <dgm:spPr/>
      <dgm:t>
        <a:bodyPr/>
        <a:lstStyle/>
        <a:p>
          <a:r>
            <a:rPr lang="lv-LV" dirty="0" smtClean="0"/>
            <a:t>darba novērošanas lapās</a:t>
          </a:r>
          <a:endParaRPr lang="lv-LV" dirty="0" smtClean="0"/>
        </a:p>
      </dgm:t>
    </dgm:pt>
    <dgm:pt modelId="{C852C028-6516-4D52-8108-BA7FAD2C6AF2}" type="parTrans" cxnId="{D0332A4D-15F8-496C-8D9F-8A231874CE74}">
      <dgm:prSet/>
      <dgm:spPr/>
      <dgm:t>
        <a:bodyPr/>
        <a:lstStyle/>
        <a:p>
          <a:endParaRPr lang="en-US"/>
        </a:p>
      </dgm:t>
    </dgm:pt>
    <dgm:pt modelId="{5F20CC0A-48FB-4D36-A5D8-41E0A87B9028}" type="sibTrans" cxnId="{D0332A4D-15F8-496C-8D9F-8A231874CE74}">
      <dgm:prSet/>
      <dgm:spPr/>
      <dgm:t>
        <a:bodyPr/>
        <a:lstStyle/>
        <a:p>
          <a:endParaRPr lang="en-US"/>
        </a:p>
      </dgm:t>
    </dgm:pt>
    <dgm:pt modelId="{3D6E2FB5-091C-4382-989B-5F7A7333F24D}">
      <dgm:prSet/>
      <dgm:spPr/>
      <dgm:t>
        <a:bodyPr/>
        <a:lstStyle/>
        <a:p>
          <a:r>
            <a:rPr lang="lv-LV" dirty="0" smtClean="0"/>
            <a:t>profesionālo prasmju kontrolsarakstos</a:t>
          </a:r>
          <a:endParaRPr lang="lv-LV" dirty="0" smtClean="0"/>
        </a:p>
      </dgm:t>
    </dgm:pt>
    <dgm:pt modelId="{9C58F84F-9EF2-4293-886B-D714ED9696FA}" type="parTrans" cxnId="{3BA2AD1D-939D-4038-BF5F-F4B1438E7EE4}">
      <dgm:prSet/>
      <dgm:spPr/>
      <dgm:t>
        <a:bodyPr/>
        <a:lstStyle/>
        <a:p>
          <a:endParaRPr lang="en-US"/>
        </a:p>
      </dgm:t>
    </dgm:pt>
    <dgm:pt modelId="{F5ED77D3-6AA6-4FDD-B498-25024E0BD860}" type="sibTrans" cxnId="{3BA2AD1D-939D-4038-BF5F-F4B1438E7EE4}">
      <dgm:prSet/>
      <dgm:spPr/>
      <dgm:t>
        <a:bodyPr/>
        <a:lstStyle/>
        <a:p>
          <a:endParaRPr lang="en-US"/>
        </a:p>
      </dgm:t>
    </dgm:pt>
    <dgm:pt modelId="{939C14D0-359F-4AEE-94D6-3A928E55F838}">
      <dgm:prSet/>
      <dgm:spPr/>
      <dgm:t>
        <a:bodyPr/>
        <a:lstStyle/>
        <a:p>
          <a:r>
            <a:rPr lang="lv-LV" dirty="0" smtClean="0"/>
            <a:t>video analīzē</a:t>
          </a:r>
          <a:endParaRPr lang="lv-LV" dirty="0" smtClean="0"/>
        </a:p>
      </dgm:t>
    </dgm:pt>
    <dgm:pt modelId="{8B319B6C-AE69-4350-B045-9D34A1B1C195}" type="parTrans" cxnId="{F65F186A-F2B2-4382-8B27-9D4F504DD10D}">
      <dgm:prSet/>
      <dgm:spPr/>
      <dgm:t>
        <a:bodyPr/>
        <a:lstStyle/>
        <a:p>
          <a:endParaRPr lang="en-US"/>
        </a:p>
      </dgm:t>
    </dgm:pt>
    <dgm:pt modelId="{033CFDBD-12D3-4801-9C00-B405164E8158}" type="sibTrans" cxnId="{F65F186A-F2B2-4382-8B27-9D4F504DD10D}">
      <dgm:prSet/>
      <dgm:spPr/>
      <dgm:t>
        <a:bodyPr/>
        <a:lstStyle/>
        <a:p>
          <a:endParaRPr lang="en-US"/>
        </a:p>
      </dgm:t>
    </dgm:pt>
    <dgm:pt modelId="{EA9532CD-24C9-492A-B023-136E7AA99835}">
      <dgm:prSet/>
      <dgm:spPr/>
      <dgm:t>
        <a:bodyPr/>
        <a:lstStyle/>
        <a:p>
          <a:r>
            <a:rPr lang="lv-LV" smtClean="0"/>
            <a:t>pašvērtējumā</a:t>
          </a:r>
          <a:endParaRPr lang="lv-LV" dirty="0" smtClean="0"/>
        </a:p>
      </dgm:t>
    </dgm:pt>
    <dgm:pt modelId="{18DBC522-6EDC-41D7-BD69-899921818518}" type="parTrans" cxnId="{869759AB-0F97-47CB-B1AB-1E31DB843ECF}">
      <dgm:prSet/>
      <dgm:spPr/>
      <dgm:t>
        <a:bodyPr/>
        <a:lstStyle/>
        <a:p>
          <a:endParaRPr lang="en-US"/>
        </a:p>
      </dgm:t>
    </dgm:pt>
    <dgm:pt modelId="{035ABF15-B1C6-4FDA-A265-16C693E9C5B1}" type="sibTrans" cxnId="{869759AB-0F97-47CB-B1AB-1E31DB843ECF}">
      <dgm:prSet/>
      <dgm:spPr/>
      <dgm:t>
        <a:bodyPr/>
        <a:lstStyle/>
        <a:p>
          <a:endParaRPr lang="en-US"/>
        </a:p>
      </dgm:t>
    </dgm:pt>
    <dgm:pt modelId="{2BB6758B-69E9-4066-8D56-AA87638F1AF4}" type="pres">
      <dgm:prSet presAssocID="{96376082-CE91-44A1-8872-C28249DBFC4A}" presName="diagram" presStyleCnt="0">
        <dgm:presLayoutVars>
          <dgm:dir/>
          <dgm:resizeHandles val="exact"/>
        </dgm:presLayoutVars>
      </dgm:prSet>
      <dgm:spPr/>
    </dgm:pt>
    <dgm:pt modelId="{48F13FDE-44D9-4340-A0DD-137237816034}" type="pres">
      <dgm:prSet presAssocID="{ECEE4DE9-3AF8-409C-8FEF-D60BB4DD6DC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619E81-5C76-4FFC-B46C-97ACB4A3F699}" type="pres">
      <dgm:prSet presAssocID="{4DA8DAB6-35CC-483E-90FD-8C449E6A7BC9}" presName="sibTrans" presStyleCnt="0"/>
      <dgm:spPr/>
    </dgm:pt>
    <dgm:pt modelId="{75DA4C8D-1EA5-4E78-A5F6-C0CE90BB81AE}" type="pres">
      <dgm:prSet presAssocID="{D0994D35-0A69-4950-8EC3-193FFD6E877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62FEDC-DEE5-4F12-AEA8-749DFA422973}" type="pres">
      <dgm:prSet presAssocID="{5F20CC0A-48FB-4D36-A5D8-41E0A87B9028}" presName="sibTrans" presStyleCnt="0"/>
      <dgm:spPr/>
    </dgm:pt>
    <dgm:pt modelId="{AA36D60C-2ADF-441A-B20F-0FB3A5FBC517}" type="pres">
      <dgm:prSet presAssocID="{3D6E2FB5-091C-4382-989B-5F7A7333F24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D4259E-3CE7-435E-8403-1B1E1BE1FD6D}" type="pres">
      <dgm:prSet presAssocID="{F5ED77D3-6AA6-4FDD-B498-25024E0BD860}" presName="sibTrans" presStyleCnt="0"/>
      <dgm:spPr/>
    </dgm:pt>
    <dgm:pt modelId="{BCBE8E17-8894-4409-B424-3A6714B1CB88}" type="pres">
      <dgm:prSet presAssocID="{939C14D0-359F-4AEE-94D6-3A928E55F83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D19259-41EC-4CFE-840C-2293B9A83390}" type="pres">
      <dgm:prSet presAssocID="{033CFDBD-12D3-4801-9C00-B405164E8158}" presName="sibTrans" presStyleCnt="0"/>
      <dgm:spPr/>
    </dgm:pt>
    <dgm:pt modelId="{2A97B480-1C4D-495C-B945-42363A6C625D}" type="pres">
      <dgm:prSet presAssocID="{EA9532CD-24C9-492A-B023-136E7AA9983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777705-E091-45C7-B674-3C5CA9B70266}" type="presOf" srcId="{96376082-CE91-44A1-8872-C28249DBFC4A}" destId="{2BB6758B-69E9-4066-8D56-AA87638F1AF4}" srcOrd="0" destOrd="0" presId="urn:microsoft.com/office/officeart/2005/8/layout/default"/>
    <dgm:cxn modelId="{857A3986-16A8-474D-81D0-183E97A53EFA}" type="presOf" srcId="{3D6E2FB5-091C-4382-989B-5F7A7333F24D}" destId="{AA36D60C-2ADF-441A-B20F-0FB3A5FBC517}" srcOrd="0" destOrd="0" presId="urn:microsoft.com/office/officeart/2005/8/layout/default"/>
    <dgm:cxn modelId="{05C55FB3-238F-451B-A931-E23D7B25BB2E}" type="presOf" srcId="{EA9532CD-24C9-492A-B023-136E7AA99835}" destId="{2A97B480-1C4D-495C-B945-42363A6C625D}" srcOrd="0" destOrd="0" presId="urn:microsoft.com/office/officeart/2005/8/layout/default"/>
    <dgm:cxn modelId="{F65F186A-F2B2-4382-8B27-9D4F504DD10D}" srcId="{96376082-CE91-44A1-8872-C28249DBFC4A}" destId="{939C14D0-359F-4AEE-94D6-3A928E55F838}" srcOrd="3" destOrd="0" parTransId="{8B319B6C-AE69-4350-B045-9D34A1B1C195}" sibTransId="{033CFDBD-12D3-4801-9C00-B405164E8158}"/>
    <dgm:cxn modelId="{925EA59A-3D81-47C4-9C57-26728B95A289}" type="presOf" srcId="{939C14D0-359F-4AEE-94D6-3A928E55F838}" destId="{BCBE8E17-8894-4409-B424-3A6714B1CB88}" srcOrd="0" destOrd="0" presId="urn:microsoft.com/office/officeart/2005/8/layout/default"/>
    <dgm:cxn modelId="{C2930DF0-B884-4F09-9935-8B3332BE1321}" type="presOf" srcId="{D0994D35-0A69-4950-8EC3-193FFD6E877E}" destId="{75DA4C8D-1EA5-4E78-A5F6-C0CE90BB81AE}" srcOrd="0" destOrd="0" presId="urn:microsoft.com/office/officeart/2005/8/layout/default"/>
    <dgm:cxn modelId="{3BA2AD1D-939D-4038-BF5F-F4B1438E7EE4}" srcId="{96376082-CE91-44A1-8872-C28249DBFC4A}" destId="{3D6E2FB5-091C-4382-989B-5F7A7333F24D}" srcOrd="2" destOrd="0" parTransId="{9C58F84F-9EF2-4293-886B-D714ED9696FA}" sibTransId="{F5ED77D3-6AA6-4FDD-B498-25024E0BD860}"/>
    <dgm:cxn modelId="{DA984897-FCAC-481C-834A-3BF07994C2E7}" srcId="{96376082-CE91-44A1-8872-C28249DBFC4A}" destId="{ECEE4DE9-3AF8-409C-8FEF-D60BB4DD6DC8}" srcOrd="0" destOrd="0" parTransId="{80995388-66F9-4490-99A4-4DBD79BDCC88}" sibTransId="{4DA8DAB6-35CC-483E-90FD-8C449E6A7BC9}"/>
    <dgm:cxn modelId="{28CEBD7A-1501-4E0E-83CA-BE0305F13D05}" type="presOf" srcId="{ECEE4DE9-3AF8-409C-8FEF-D60BB4DD6DC8}" destId="{48F13FDE-44D9-4340-A0DD-137237816034}" srcOrd="0" destOrd="0" presId="urn:microsoft.com/office/officeart/2005/8/layout/default"/>
    <dgm:cxn modelId="{D0332A4D-15F8-496C-8D9F-8A231874CE74}" srcId="{96376082-CE91-44A1-8872-C28249DBFC4A}" destId="{D0994D35-0A69-4950-8EC3-193FFD6E877E}" srcOrd="1" destOrd="0" parTransId="{C852C028-6516-4D52-8108-BA7FAD2C6AF2}" sibTransId="{5F20CC0A-48FB-4D36-A5D8-41E0A87B9028}"/>
    <dgm:cxn modelId="{869759AB-0F97-47CB-B1AB-1E31DB843ECF}" srcId="{96376082-CE91-44A1-8872-C28249DBFC4A}" destId="{EA9532CD-24C9-492A-B023-136E7AA99835}" srcOrd="4" destOrd="0" parTransId="{18DBC522-6EDC-41D7-BD69-899921818518}" sibTransId="{035ABF15-B1C6-4FDA-A265-16C693E9C5B1}"/>
    <dgm:cxn modelId="{04213CE5-1C64-4B03-9362-7ADEA2D0A8DC}" type="presParOf" srcId="{2BB6758B-69E9-4066-8D56-AA87638F1AF4}" destId="{48F13FDE-44D9-4340-A0DD-137237816034}" srcOrd="0" destOrd="0" presId="urn:microsoft.com/office/officeart/2005/8/layout/default"/>
    <dgm:cxn modelId="{94C8157D-0232-47D9-90C8-93D0669EC2EE}" type="presParOf" srcId="{2BB6758B-69E9-4066-8D56-AA87638F1AF4}" destId="{C7619E81-5C76-4FFC-B46C-97ACB4A3F699}" srcOrd="1" destOrd="0" presId="urn:microsoft.com/office/officeart/2005/8/layout/default"/>
    <dgm:cxn modelId="{4B21308B-6BF6-43B7-8D00-9C1ABD1E55C8}" type="presParOf" srcId="{2BB6758B-69E9-4066-8D56-AA87638F1AF4}" destId="{75DA4C8D-1EA5-4E78-A5F6-C0CE90BB81AE}" srcOrd="2" destOrd="0" presId="urn:microsoft.com/office/officeart/2005/8/layout/default"/>
    <dgm:cxn modelId="{E5FF7844-4056-43DD-A18F-9C1876E8AFA4}" type="presParOf" srcId="{2BB6758B-69E9-4066-8D56-AA87638F1AF4}" destId="{BD62FEDC-DEE5-4F12-AEA8-749DFA422973}" srcOrd="3" destOrd="0" presId="urn:microsoft.com/office/officeart/2005/8/layout/default"/>
    <dgm:cxn modelId="{B2677F6E-08B4-469D-9FCC-653058C94C35}" type="presParOf" srcId="{2BB6758B-69E9-4066-8D56-AA87638F1AF4}" destId="{AA36D60C-2ADF-441A-B20F-0FB3A5FBC517}" srcOrd="4" destOrd="0" presId="urn:microsoft.com/office/officeart/2005/8/layout/default"/>
    <dgm:cxn modelId="{CA42B003-B573-4B25-AD5F-3B8CF15C5B0E}" type="presParOf" srcId="{2BB6758B-69E9-4066-8D56-AA87638F1AF4}" destId="{86D4259E-3CE7-435E-8403-1B1E1BE1FD6D}" srcOrd="5" destOrd="0" presId="urn:microsoft.com/office/officeart/2005/8/layout/default"/>
    <dgm:cxn modelId="{AF1BC7A2-8129-4A5B-AD1E-68442857B86B}" type="presParOf" srcId="{2BB6758B-69E9-4066-8D56-AA87638F1AF4}" destId="{BCBE8E17-8894-4409-B424-3A6714B1CB88}" srcOrd="6" destOrd="0" presId="urn:microsoft.com/office/officeart/2005/8/layout/default"/>
    <dgm:cxn modelId="{70F06285-892E-4605-859A-20F830DEE379}" type="presParOf" srcId="{2BB6758B-69E9-4066-8D56-AA87638F1AF4}" destId="{DFD19259-41EC-4CFE-840C-2293B9A83390}" srcOrd="7" destOrd="0" presId="urn:microsoft.com/office/officeart/2005/8/layout/default"/>
    <dgm:cxn modelId="{E2C18DDE-D1AC-40AB-A426-5416F57DF0A0}" type="presParOf" srcId="{2BB6758B-69E9-4066-8D56-AA87638F1AF4}" destId="{2A97B480-1C4D-495C-B945-42363A6C625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14ECE-60CE-43FA-8CF9-A5499FB9EC7C}">
      <dsp:nvSpPr>
        <dsp:cNvPr id="0" name=""/>
        <dsp:cNvSpPr/>
      </dsp:nvSpPr>
      <dsp:spPr>
        <a:xfrm>
          <a:off x="0" y="24862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4100" kern="1200" dirty="0" smtClean="0"/>
            <a:t>Praktiskajās mācībās grupas var veidot </a:t>
          </a:r>
          <a:endParaRPr lang="en-US" sz="4100" kern="1200" dirty="0"/>
        </a:p>
      </dsp:txBody>
      <dsp:txXfrm>
        <a:off x="48005" y="72867"/>
        <a:ext cx="10419590" cy="887374"/>
      </dsp:txXfrm>
    </dsp:sp>
    <dsp:sp modelId="{A27A8D36-DA90-4931-BB5B-78F79F1ED876}">
      <dsp:nvSpPr>
        <dsp:cNvPr id="0" name=""/>
        <dsp:cNvSpPr/>
      </dsp:nvSpPr>
      <dsp:spPr>
        <a:xfrm>
          <a:off x="0" y="1008247"/>
          <a:ext cx="10515600" cy="1400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2400" kern="1200" dirty="0" smtClean="0"/>
            <a:t>pēc profesionālo prasmju līmeņa, pieredzes vai interesēm. Piemēram, transportlīdzekļu remontdarbu projektā viena grupa var strādāt ar diagnostiku, cita – ar remonta tehnoloģijām, bet vēl cita – ar darba dokumentācijas sagatavošanu.</a:t>
          </a:r>
          <a:endParaRPr lang="en-US" sz="2400" kern="1200" dirty="0"/>
        </a:p>
      </dsp:txBody>
      <dsp:txXfrm>
        <a:off x="0" y="1008247"/>
        <a:ext cx="10515600" cy="1400355"/>
      </dsp:txXfrm>
    </dsp:sp>
    <dsp:sp modelId="{712F6A5E-6D22-4EE6-96A3-4E6EE33EA3D9}">
      <dsp:nvSpPr>
        <dsp:cNvPr id="0" name=""/>
        <dsp:cNvSpPr/>
      </dsp:nvSpPr>
      <dsp:spPr>
        <a:xfrm>
          <a:off x="0" y="2408603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4100" kern="1200" dirty="0" smtClean="0"/>
            <a:t>Skolotājs var sniegt intensīvāku atbalstu </a:t>
          </a:r>
          <a:endParaRPr lang="en-US" sz="4100" kern="1200" dirty="0"/>
        </a:p>
      </dsp:txBody>
      <dsp:txXfrm>
        <a:off x="48005" y="2456608"/>
        <a:ext cx="10419590" cy="887374"/>
      </dsp:txXfrm>
    </dsp:sp>
    <dsp:sp modelId="{07B727C5-59C9-4424-9D8A-BF4AF2B4CBF0}">
      <dsp:nvSpPr>
        <dsp:cNvPr id="0" name=""/>
        <dsp:cNvSpPr/>
      </dsp:nvSpPr>
      <dsp:spPr>
        <a:xfrm>
          <a:off x="0" y="3391988"/>
          <a:ext cx="10515600" cy="1527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lv-LV" sz="2400" kern="1200" dirty="0" smtClean="0"/>
            <a:t>tiem izglītojamajiem, kuriem nepieciešama palīdzība konkrētu profesionālo prasmju apguvē, vienlaikus ļaujot </a:t>
          </a:r>
          <a:r>
            <a:rPr lang="lv-LV" sz="2400" kern="1200" dirty="0" err="1" smtClean="0"/>
            <a:t>pieredzējušākiem</a:t>
          </a:r>
          <a:r>
            <a:rPr lang="lv-LV" sz="2400" kern="1200" dirty="0" smtClean="0"/>
            <a:t> audzēkņiem risināt sarežģītākus uzdevumus pašiem.</a:t>
          </a:r>
          <a:endParaRPr lang="en-US" sz="24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700" kern="1200" dirty="0"/>
        </a:p>
      </dsp:txBody>
      <dsp:txXfrm>
        <a:off x="0" y="3391988"/>
        <a:ext cx="10515600" cy="15276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051F5-1637-43DF-B391-FC42B9D523C8}">
      <dsp:nvSpPr>
        <dsp:cNvPr id="0" name=""/>
        <dsp:cNvSpPr/>
      </dsp:nvSpPr>
      <dsp:spPr>
        <a:xfrm rot="5400000">
          <a:off x="-168090" y="992836"/>
          <a:ext cx="1537824" cy="18626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35DC0-7ED5-48FD-A983-B6B8024BB695}">
      <dsp:nvSpPr>
        <dsp:cNvPr id="0" name=""/>
        <dsp:cNvSpPr/>
      </dsp:nvSpPr>
      <dsp:spPr>
        <a:xfrm>
          <a:off x="179711" y="2584"/>
          <a:ext cx="2069603" cy="12417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īsas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demonstrācijas</a:t>
          </a:r>
          <a:endParaRPr lang="en-US" sz="1800" kern="1200" dirty="0"/>
        </a:p>
      </dsp:txBody>
      <dsp:txXfrm>
        <a:off x="216081" y="38954"/>
        <a:ext cx="1996863" cy="1169022"/>
      </dsp:txXfrm>
    </dsp:sp>
    <dsp:sp modelId="{F30A0E74-D5DB-4116-AB30-646E058FE295}">
      <dsp:nvSpPr>
        <dsp:cNvPr id="0" name=""/>
        <dsp:cNvSpPr/>
      </dsp:nvSpPr>
      <dsp:spPr>
        <a:xfrm rot="5400000">
          <a:off x="-168090" y="2545039"/>
          <a:ext cx="1537824" cy="18626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9A46D-A746-45C9-AD42-5AEA55E34464}">
      <dsp:nvSpPr>
        <dsp:cNvPr id="0" name=""/>
        <dsp:cNvSpPr/>
      </dsp:nvSpPr>
      <dsp:spPr>
        <a:xfrm>
          <a:off x="179711" y="1554787"/>
          <a:ext cx="2069603" cy="12417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/>
            <a:t>darba stacijas ar dažādiem uzdevumiem</a:t>
          </a:r>
          <a:endParaRPr lang="en-US" sz="1800" kern="1200" dirty="0"/>
        </a:p>
      </dsp:txBody>
      <dsp:txXfrm>
        <a:off x="216081" y="1591157"/>
        <a:ext cx="1996863" cy="1169022"/>
      </dsp:txXfrm>
    </dsp:sp>
    <dsp:sp modelId="{AEDBC110-F6C8-4AEA-92EE-A98EAD4DD638}">
      <dsp:nvSpPr>
        <dsp:cNvPr id="0" name=""/>
        <dsp:cNvSpPr/>
      </dsp:nvSpPr>
      <dsp:spPr>
        <a:xfrm>
          <a:off x="608011" y="3321140"/>
          <a:ext cx="2738194" cy="18626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62D3F-A15E-4F72-A22E-F5E594170741}">
      <dsp:nvSpPr>
        <dsp:cNvPr id="0" name=""/>
        <dsp:cNvSpPr/>
      </dsp:nvSpPr>
      <dsp:spPr>
        <a:xfrm>
          <a:off x="179711" y="3106990"/>
          <a:ext cx="2069603" cy="12417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/>
            <a:t>video instrukcijas</a:t>
          </a:r>
          <a:endParaRPr lang="en-US" sz="1800" kern="1200" dirty="0"/>
        </a:p>
      </dsp:txBody>
      <dsp:txXfrm>
        <a:off x="216081" y="3143360"/>
        <a:ext cx="1996863" cy="1169022"/>
      </dsp:txXfrm>
    </dsp:sp>
    <dsp:sp modelId="{59F5A84E-9894-4481-960F-F21EF610D0F9}">
      <dsp:nvSpPr>
        <dsp:cNvPr id="0" name=""/>
        <dsp:cNvSpPr/>
      </dsp:nvSpPr>
      <dsp:spPr>
        <a:xfrm rot="16200000">
          <a:off x="2584482" y="2545039"/>
          <a:ext cx="1537824" cy="18626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992589-4396-49C4-B3BB-BA77C1CA7CDC}">
      <dsp:nvSpPr>
        <dsp:cNvPr id="0" name=""/>
        <dsp:cNvSpPr/>
      </dsp:nvSpPr>
      <dsp:spPr>
        <a:xfrm>
          <a:off x="2932284" y="3106990"/>
          <a:ext cx="2069603" cy="12417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/>
            <a:t>Darbu ar </a:t>
          </a:r>
          <a:r>
            <a:rPr lang="en-US" sz="1800" kern="1200" dirty="0" err="1" smtClean="0"/>
            <a:t>digitāl</a:t>
          </a:r>
          <a:r>
            <a:rPr lang="lv-LV" sz="1800" kern="1200" dirty="0" err="1" smtClean="0"/>
            <a:t>ajiem</a:t>
          </a:r>
          <a:r>
            <a:rPr lang="lv-LV" sz="1800" kern="1200" dirty="0" smtClean="0"/>
            <a:t> </a:t>
          </a:r>
          <a:r>
            <a:rPr lang="en-US" sz="1800" kern="1200" dirty="0" err="1" smtClean="0"/>
            <a:t>mācību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materiālu</a:t>
          </a:r>
          <a:r>
            <a:rPr lang="lv-LV" sz="1800" kern="1200" dirty="0" err="1" smtClean="0"/>
            <a:t>iem</a:t>
          </a:r>
          <a:endParaRPr lang="en-US" sz="1800" kern="1200" dirty="0"/>
        </a:p>
      </dsp:txBody>
      <dsp:txXfrm>
        <a:off x="2968654" y="3143360"/>
        <a:ext cx="1996863" cy="1169022"/>
      </dsp:txXfrm>
    </dsp:sp>
    <dsp:sp modelId="{9E0557C9-F44D-4BFF-8267-2074195D186B}">
      <dsp:nvSpPr>
        <dsp:cNvPr id="0" name=""/>
        <dsp:cNvSpPr/>
      </dsp:nvSpPr>
      <dsp:spPr>
        <a:xfrm>
          <a:off x="2932284" y="1554787"/>
          <a:ext cx="2069603" cy="12417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smtClean="0"/>
            <a:t>Darbu ar </a:t>
          </a:r>
          <a:r>
            <a:rPr lang="lv-LV" sz="1800" kern="1200" dirty="0" err="1" smtClean="0"/>
            <a:t>tehniko</a:t>
          </a:r>
          <a:r>
            <a:rPr lang="lv-LV" sz="1800" kern="1200" dirty="0" smtClean="0"/>
            <a:t> dokumentāciju</a:t>
          </a:r>
          <a:endParaRPr lang="en-US" sz="1800" kern="1200" dirty="0"/>
        </a:p>
      </dsp:txBody>
      <dsp:txXfrm>
        <a:off x="2968654" y="1591157"/>
        <a:ext cx="1996863" cy="11690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96AA5-B465-49AF-9993-6D0DEED0E0F2}">
      <dsp:nvSpPr>
        <dsp:cNvPr id="0" name=""/>
        <dsp:cNvSpPr/>
      </dsp:nvSpPr>
      <dsp:spPr>
        <a:xfrm>
          <a:off x="1698484" y="1403741"/>
          <a:ext cx="1784216" cy="1543419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200" kern="1200" dirty="0" smtClean="0"/>
            <a:t>Izvēles</a:t>
          </a:r>
          <a:endParaRPr lang="en-US" sz="3200" kern="1200" dirty="0"/>
        </a:p>
      </dsp:txBody>
      <dsp:txXfrm>
        <a:off x="1994154" y="1659507"/>
        <a:ext cx="1192876" cy="1031887"/>
      </dsp:txXfrm>
    </dsp:sp>
    <dsp:sp modelId="{0BD788BC-C76B-444E-ABB2-F6CE39B777D7}">
      <dsp:nvSpPr>
        <dsp:cNvPr id="0" name=""/>
        <dsp:cNvSpPr/>
      </dsp:nvSpPr>
      <dsp:spPr>
        <a:xfrm>
          <a:off x="2815746" y="665319"/>
          <a:ext cx="673179" cy="58003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4A2EB-2B4B-4A5E-ACCA-E51DDFA89AAF}">
      <dsp:nvSpPr>
        <dsp:cNvPr id="0" name=""/>
        <dsp:cNvSpPr/>
      </dsp:nvSpPr>
      <dsp:spPr>
        <a:xfrm>
          <a:off x="1862836" y="0"/>
          <a:ext cx="1462152" cy="126493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praktiski izgatavots produkts</a:t>
          </a:r>
          <a:endParaRPr lang="en-US" sz="1400" kern="1200" dirty="0"/>
        </a:p>
      </dsp:txBody>
      <dsp:txXfrm>
        <a:off x="2105146" y="209626"/>
        <a:ext cx="977532" cy="845681"/>
      </dsp:txXfrm>
    </dsp:sp>
    <dsp:sp modelId="{C6DA4DD4-BBB5-4F6F-B7DF-D69A84F3EC02}">
      <dsp:nvSpPr>
        <dsp:cNvPr id="0" name=""/>
        <dsp:cNvSpPr/>
      </dsp:nvSpPr>
      <dsp:spPr>
        <a:xfrm>
          <a:off x="3601399" y="1749673"/>
          <a:ext cx="673179" cy="58003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F7C6E7-0D95-4E25-82C4-79DA8FF18FCC}">
      <dsp:nvSpPr>
        <dsp:cNvPr id="0" name=""/>
        <dsp:cNvSpPr/>
      </dsp:nvSpPr>
      <dsp:spPr>
        <a:xfrm>
          <a:off x="3203800" y="778019"/>
          <a:ext cx="1462152" cy="126493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tehniskais projekts</a:t>
          </a:r>
          <a:endParaRPr lang="en-US" sz="1400" kern="1200" dirty="0"/>
        </a:p>
      </dsp:txBody>
      <dsp:txXfrm>
        <a:off x="3446110" y="987645"/>
        <a:ext cx="977532" cy="845681"/>
      </dsp:txXfrm>
    </dsp:sp>
    <dsp:sp modelId="{EA7D6F4C-370A-4682-9C92-80F87A3C28EC}">
      <dsp:nvSpPr>
        <dsp:cNvPr id="0" name=""/>
        <dsp:cNvSpPr/>
      </dsp:nvSpPr>
      <dsp:spPr>
        <a:xfrm>
          <a:off x="3055634" y="2973704"/>
          <a:ext cx="673179" cy="58003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8DE37F-9C8D-44D3-AB10-9E90E48BF773}">
      <dsp:nvSpPr>
        <dsp:cNvPr id="0" name=""/>
        <dsp:cNvSpPr/>
      </dsp:nvSpPr>
      <dsp:spPr>
        <a:xfrm>
          <a:off x="3203800" y="2307514"/>
          <a:ext cx="1462152" cy="126493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digitāls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modelis</a:t>
          </a:r>
          <a:endParaRPr lang="en-US" sz="1400" kern="1200" dirty="0"/>
        </a:p>
      </dsp:txBody>
      <dsp:txXfrm>
        <a:off x="3446110" y="2517140"/>
        <a:ext cx="977532" cy="845681"/>
      </dsp:txXfrm>
    </dsp:sp>
    <dsp:sp modelId="{DAC9985A-864B-494B-85BD-985042BF8A5E}">
      <dsp:nvSpPr>
        <dsp:cNvPr id="0" name=""/>
        <dsp:cNvSpPr/>
      </dsp:nvSpPr>
      <dsp:spPr>
        <a:xfrm>
          <a:off x="1701804" y="3100763"/>
          <a:ext cx="673179" cy="58003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BB359E-D3E0-43F0-92D6-2CA554654624}">
      <dsp:nvSpPr>
        <dsp:cNvPr id="0" name=""/>
        <dsp:cNvSpPr/>
      </dsp:nvSpPr>
      <dsp:spPr>
        <a:xfrm>
          <a:off x="1862836" y="3086404"/>
          <a:ext cx="1462152" cy="126493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prezentācija</a:t>
          </a:r>
          <a:endParaRPr lang="en-US" sz="1400" kern="1200" dirty="0"/>
        </a:p>
      </dsp:txBody>
      <dsp:txXfrm>
        <a:off x="2105146" y="3296030"/>
        <a:ext cx="977532" cy="845681"/>
      </dsp:txXfrm>
    </dsp:sp>
    <dsp:sp modelId="{BA4A50F5-B81E-4C22-98EC-3FB61E02E324}">
      <dsp:nvSpPr>
        <dsp:cNvPr id="0" name=""/>
        <dsp:cNvSpPr/>
      </dsp:nvSpPr>
      <dsp:spPr>
        <a:xfrm>
          <a:off x="903285" y="2016845"/>
          <a:ext cx="673179" cy="58003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9327E-02F7-4421-83E4-FE8515BFF5F3}">
      <dsp:nvSpPr>
        <dsp:cNvPr id="0" name=""/>
        <dsp:cNvSpPr/>
      </dsp:nvSpPr>
      <dsp:spPr>
        <a:xfrm>
          <a:off x="515646" y="2308384"/>
          <a:ext cx="1462152" cy="126493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profesionālās problēmas risinājums</a:t>
          </a:r>
          <a:endParaRPr lang="en-US" sz="1400" kern="1200" dirty="0"/>
        </a:p>
      </dsp:txBody>
      <dsp:txXfrm>
        <a:off x="757956" y="2518010"/>
        <a:ext cx="977532" cy="845681"/>
      </dsp:txXfrm>
    </dsp:sp>
    <dsp:sp modelId="{D9973A3B-B230-417C-ABF0-21E6551B2420}">
      <dsp:nvSpPr>
        <dsp:cNvPr id="0" name=""/>
        <dsp:cNvSpPr/>
      </dsp:nvSpPr>
      <dsp:spPr>
        <a:xfrm>
          <a:off x="515646" y="776278"/>
          <a:ext cx="1462152" cy="1264933"/>
        </a:xfrm>
        <a:prstGeom prst="hexagon">
          <a:avLst>
            <a:gd name="adj" fmla="val 2857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uzņēmējdarbības idejas izstrāde</a:t>
          </a:r>
          <a:endParaRPr lang="en-US" sz="1400" kern="1200" dirty="0"/>
        </a:p>
      </dsp:txBody>
      <dsp:txXfrm>
        <a:off x="757956" y="985904"/>
        <a:ext cx="977532" cy="8456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33236-942F-4291-BA1F-2F291186BC95}">
      <dsp:nvSpPr>
        <dsp:cNvPr id="0" name=""/>
        <dsp:cNvSpPr/>
      </dsp:nvSpPr>
      <dsp:spPr>
        <a:xfrm>
          <a:off x="645856" y="1306"/>
          <a:ext cx="1840987" cy="11045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100" kern="1200" dirty="0" smtClean="0"/>
            <a:t>praktiskā darba procesu</a:t>
          </a:r>
          <a:endParaRPr lang="en-US" sz="2100" kern="1200" dirty="0"/>
        </a:p>
      </dsp:txBody>
      <dsp:txXfrm>
        <a:off x="645856" y="1306"/>
        <a:ext cx="1840987" cy="1104592"/>
      </dsp:txXfrm>
    </dsp:sp>
    <dsp:sp modelId="{042E80E4-EB59-490F-B39C-2D846C44091D}">
      <dsp:nvSpPr>
        <dsp:cNvPr id="0" name=""/>
        <dsp:cNvSpPr/>
      </dsp:nvSpPr>
      <dsp:spPr>
        <a:xfrm>
          <a:off x="2670942" y="1306"/>
          <a:ext cx="1840987" cy="11045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100" kern="1200" dirty="0" smtClean="0"/>
            <a:t>darba drošības prasību ievērošanu</a:t>
          </a:r>
          <a:endParaRPr lang="lv-LV" sz="2100" kern="1200" dirty="0" smtClean="0"/>
        </a:p>
      </dsp:txBody>
      <dsp:txXfrm>
        <a:off x="2670942" y="1306"/>
        <a:ext cx="1840987" cy="1104592"/>
      </dsp:txXfrm>
    </dsp:sp>
    <dsp:sp modelId="{67E2EDF0-CA54-48A9-883E-D60B6B64C644}">
      <dsp:nvSpPr>
        <dsp:cNvPr id="0" name=""/>
        <dsp:cNvSpPr/>
      </dsp:nvSpPr>
      <dsp:spPr>
        <a:xfrm>
          <a:off x="645856" y="1289997"/>
          <a:ext cx="1840987" cy="11045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100" kern="1200" dirty="0" smtClean="0"/>
            <a:t>darba kvalitāti</a:t>
          </a:r>
          <a:endParaRPr lang="lv-LV" sz="2100" kern="1200" dirty="0" smtClean="0"/>
        </a:p>
      </dsp:txBody>
      <dsp:txXfrm>
        <a:off x="645856" y="1289997"/>
        <a:ext cx="1840987" cy="1104592"/>
      </dsp:txXfrm>
    </dsp:sp>
    <dsp:sp modelId="{EB0DED07-CF56-4213-952F-25DEB6455F6D}">
      <dsp:nvSpPr>
        <dsp:cNvPr id="0" name=""/>
        <dsp:cNvSpPr/>
      </dsp:nvSpPr>
      <dsp:spPr>
        <a:xfrm>
          <a:off x="2670942" y="1289997"/>
          <a:ext cx="1840987" cy="11045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100" kern="1200" dirty="0" smtClean="0"/>
            <a:t>tehnoloģisko procesu izpratni</a:t>
          </a:r>
          <a:endParaRPr lang="lv-LV" sz="2100" kern="1200" dirty="0" smtClean="0"/>
        </a:p>
      </dsp:txBody>
      <dsp:txXfrm>
        <a:off x="2670942" y="1289997"/>
        <a:ext cx="1840987" cy="1104592"/>
      </dsp:txXfrm>
    </dsp:sp>
    <dsp:sp modelId="{D2A7276A-8167-492F-995A-3CA78B1B3A6F}">
      <dsp:nvSpPr>
        <dsp:cNvPr id="0" name=""/>
        <dsp:cNvSpPr/>
      </dsp:nvSpPr>
      <dsp:spPr>
        <a:xfrm>
          <a:off x="1658399" y="2578688"/>
          <a:ext cx="1840987" cy="11045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100" kern="1200" dirty="0" smtClean="0"/>
            <a:t>sadarbības prasmes</a:t>
          </a:r>
          <a:endParaRPr lang="lv-LV" sz="2100" kern="1200" dirty="0" smtClean="0"/>
        </a:p>
      </dsp:txBody>
      <dsp:txXfrm>
        <a:off x="1658399" y="2578688"/>
        <a:ext cx="1840987" cy="11045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F13FDE-44D9-4340-A0DD-137237816034}">
      <dsp:nvSpPr>
        <dsp:cNvPr id="0" name=""/>
        <dsp:cNvSpPr/>
      </dsp:nvSpPr>
      <dsp:spPr>
        <a:xfrm>
          <a:off x="659666" y="2363"/>
          <a:ext cx="1839930" cy="1103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individuālās pārrunās</a:t>
          </a:r>
          <a:endParaRPr lang="en-US" sz="2000" kern="1200" dirty="0"/>
        </a:p>
      </dsp:txBody>
      <dsp:txXfrm>
        <a:off x="659666" y="2363"/>
        <a:ext cx="1839930" cy="1103958"/>
      </dsp:txXfrm>
    </dsp:sp>
    <dsp:sp modelId="{75DA4C8D-1EA5-4E78-A5F6-C0CE90BB81AE}">
      <dsp:nvSpPr>
        <dsp:cNvPr id="0" name=""/>
        <dsp:cNvSpPr/>
      </dsp:nvSpPr>
      <dsp:spPr>
        <a:xfrm>
          <a:off x="2683590" y="2363"/>
          <a:ext cx="1839930" cy="1103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darba novērošanas lapās</a:t>
          </a:r>
          <a:endParaRPr lang="lv-LV" sz="2000" kern="1200" dirty="0" smtClean="0"/>
        </a:p>
      </dsp:txBody>
      <dsp:txXfrm>
        <a:off x="2683590" y="2363"/>
        <a:ext cx="1839930" cy="1103958"/>
      </dsp:txXfrm>
    </dsp:sp>
    <dsp:sp modelId="{AA36D60C-2ADF-441A-B20F-0FB3A5FBC517}">
      <dsp:nvSpPr>
        <dsp:cNvPr id="0" name=""/>
        <dsp:cNvSpPr/>
      </dsp:nvSpPr>
      <dsp:spPr>
        <a:xfrm>
          <a:off x="659666" y="1290314"/>
          <a:ext cx="1839930" cy="1103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profesionālo prasmju kontrolsarakstos</a:t>
          </a:r>
          <a:endParaRPr lang="lv-LV" sz="2000" kern="1200" dirty="0" smtClean="0"/>
        </a:p>
      </dsp:txBody>
      <dsp:txXfrm>
        <a:off x="659666" y="1290314"/>
        <a:ext cx="1839930" cy="1103958"/>
      </dsp:txXfrm>
    </dsp:sp>
    <dsp:sp modelId="{BCBE8E17-8894-4409-B424-3A6714B1CB88}">
      <dsp:nvSpPr>
        <dsp:cNvPr id="0" name=""/>
        <dsp:cNvSpPr/>
      </dsp:nvSpPr>
      <dsp:spPr>
        <a:xfrm>
          <a:off x="2683590" y="1290314"/>
          <a:ext cx="1839930" cy="1103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video analīzē</a:t>
          </a:r>
          <a:endParaRPr lang="lv-LV" sz="2000" kern="1200" dirty="0" smtClean="0"/>
        </a:p>
      </dsp:txBody>
      <dsp:txXfrm>
        <a:off x="2683590" y="1290314"/>
        <a:ext cx="1839930" cy="1103958"/>
      </dsp:txXfrm>
    </dsp:sp>
    <dsp:sp modelId="{2A97B480-1C4D-495C-B945-42363A6C625D}">
      <dsp:nvSpPr>
        <dsp:cNvPr id="0" name=""/>
        <dsp:cNvSpPr/>
      </dsp:nvSpPr>
      <dsp:spPr>
        <a:xfrm>
          <a:off x="1671628" y="2578266"/>
          <a:ext cx="1839930" cy="1103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smtClean="0"/>
            <a:t>pašvērtējumā</a:t>
          </a:r>
          <a:endParaRPr lang="lv-LV" sz="2000" kern="1200" dirty="0" smtClean="0"/>
        </a:p>
      </dsp:txBody>
      <dsp:txXfrm>
        <a:off x="1671628" y="2578266"/>
        <a:ext cx="1839930" cy="1103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23DB8-4E91-4078-9B1E-C7BCFE3CAF95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53789-E8C1-4E18-9214-A474E502BF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421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53789-E8C1-4E18-9214-A474E502BF88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8204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515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192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95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958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650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457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915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500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52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163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420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CED8A-EB4E-43E5-97A0-6B1EBD928E81}" type="datetimeFigureOut">
              <a:rPr lang="lv-LV" smtClean="0"/>
              <a:t>16.06.2026.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C7C86-E366-4068-AC71-2390FE97DE5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514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1">
                    <a:lumMod val="75000"/>
                  </a:schemeClr>
                </a:solidFill>
              </a:rPr>
              <a:t>Projektu metode profesionālajā izglītībā</a:t>
            </a:r>
            <a:endParaRPr lang="lv-LV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11782"/>
            <a:ext cx="9144000" cy="1046018"/>
          </a:xfrm>
        </p:spPr>
        <p:txBody>
          <a:bodyPr>
            <a:noAutofit/>
          </a:bodyPr>
          <a:lstStyle/>
          <a:p>
            <a:pPr algn="r"/>
            <a:r>
              <a:rPr lang="lv-LV" sz="2000" dirty="0" smtClean="0"/>
              <a:t>Sagatavoja:</a:t>
            </a:r>
          </a:p>
          <a:p>
            <a:pPr algn="r"/>
            <a:r>
              <a:rPr lang="lv-LV" sz="2000" dirty="0" smtClean="0"/>
              <a:t> izglītības metodiķe Elga </a:t>
            </a:r>
            <a:r>
              <a:rPr lang="lv-LV" sz="2000" dirty="0" err="1" smtClean="0"/>
              <a:t>Drelinga</a:t>
            </a:r>
            <a:endParaRPr lang="lv-LV" sz="2000" dirty="0" smtClean="0"/>
          </a:p>
          <a:p>
            <a:pPr algn="r"/>
            <a:endParaRPr lang="lv-LV" sz="2000" dirty="0"/>
          </a:p>
          <a:p>
            <a:r>
              <a:rPr lang="lv-LV" sz="2000" dirty="0" smtClean="0"/>
              <a:t>2026.</a:t>
            </a:r>
            <a:endParaRPr lang="lv-LV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2010" y="208574"/>
            <a:ext cx="1823499" cy="182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24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sz="3600" dirty="0" smtClean="0"/>
              <a:t>Izvēles </a:t>
            </a:r>
            <a:r>
              <a:rPr lang="lv-LV" sz="3600" dirty="0"/>
              <a:t>brīvība profesionālajos projektos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sz="2400" dirty="0"/>
              <a:t>Piemēram, inženierkomunikāciju tehniķu grupā viens audzēknis var izstrādāt ūdensapgādes sistēmas rasējumu, bet cits – sagatavot tās digitālo 3D modeli</a:t>
            </a:r>
            <a:r>
              <a:rPr lang="lv-LV" sz="2400" dirty="0" smtClean="0"/>
              <a:t>.</a:t>
            </a:r>
          </a:p>
          <a:p>
            <a:endParaRPr lang="lv-LV" sz="2400" dirty="0" smtClean="0"/>
          </a:p>
          <a:p>
            <a:r>
              <a:rPr lang="lv-LV" sz="2400" dirty="0"/>
              <a:t>Svarīgi, lai tiktu sasniegti vieni un tie paši profesionālie mācību rezultāti.</a:t>
            </a:r>
          </a:p>
          <a:p>
            <a:endParaRPr lang="lv-LV" dirty="0"/>
          </a:p>
          <a:p>
            <a:endParaRPr lang="lv-LV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4822660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0144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519" y="2798224"/>
            <a:ext cx="10515600" cy="1325563"/>
          </a:xfrm>
        </p:spPr>
        <p:txBody>
          <a:bodyPr/>
          <a:lstStyle/>
          <a:p>
            <a:pPr algn="ctr"/>
            <a:r>
              <a:rPr lang="lv-LV" sz="4000" b="1" dirty="0"/>
              <a:t>Diferencēta </a:t>
            </a:r>
            <a:r>
              <a:rPr lang="lv-LV" sz="4000" b="1" dirty="0" err="1"/>
              <a:t>formatīvā</a:t>
            </a:r>
            <a:r>
              <a:rPr lang="lv-LV" sz="4000" b="1" dirty="0"/>
              <a:t> vērtēšana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71535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200" dirty="0" smtClean="0"/>
              <a:t>Diferencēta </a:t>
            </a:r>
            <a:r>
              <a:rPr lang="lv-LV" sz="3200" dirty="0" err="1" smtClean="0"/>
              <a:t>formatīvā</a:t>
            </a:r>
            <a:r>
              <a:rPr lang="lv-LV" sz="3200" dirty="0" smtClean="0"/>
              <a:t> vērtēšana ļauj </a:t>
            </a:r>
            <a:r>
              <a:rPr lang="lv-LV" sz="3200" dirty="0"/>
              <a:t>savlaicīgi koriģēt mācību procesu un palīdzēt izglītojamajiem sasniegt profesionālās kvalifikācijas prasības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7" y="1849859"/>
            <a:ext cx="5157787" cy="370274"/>
          </a:xfrm>
        </p:spPr>
        <p:txBody>
          <a:bodyPr>
            <a:noAutofit/>
          </a:bodyPr>
          <a:lstStyle/>
          <a:p>
            <a:r>
              <a:rPr lang="lv-LV" b="0" dirty="0"/>
              <a:t>Profesionālajā izglītībā vērtēt var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3170880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38970"/>
          </a:xfrm>
        </p:spPr>
        <p:txBody>
          <a:bodyPr/>
          <a:lstStyle/>
          <a:p>
            <a:pPr algn="r"/>
            <a:r>
              <a:rPr lang="lv-LV" b="0" dirty="0"/>
              <a:t>Atgriezenisko saiti iespējams </a:t>
            </a:r>
            <a:r>
              <a:rPr lang="lv-LV" b="0" dirty="0" smtClean="0"/>
              <a:t>sniegt</a:t>
            </a:r>
            <a:endParaRPr lang="lv-LV" b="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15477458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16194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436" y="278505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b="1" dirty="0"/>
              <a:t>Līdzsvars starp individuālo un komandas darbu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62684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Darba tirgū nepieciešamas gan individuālās, gan komandas darba prasmes</a:t>
            </a:r>
            <a:endParaRPr lang="lv-LV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Tādēļ </a:t>
            </a:r>
            <a:r>
              <a:rPr lang="lv-LV" dirty="0" smtClean="0"/>
              <a:t>profesionālajās mācībās nepieciešams līdzsvars starp:</a:t>
            </a:r>
          </a:p>
          <a:p>
            <a:r>
              <a:rPr lang="lv-LV" dirty="0" smtClean="0"/>
              <a:t>individuāli </a:t>
            </a:r>
            <a:r>
              <a:rPr lang="lv-LV" dirty="0" smtClean="0"/>
              <a:t>veicamiem praktiskajiem uzdevumiem;</a:t>
            </a:r>
          </a:p>
          <a:p>
            <a:r>
              <a:rPr lang="lv-LV" dirty="0" smtClean="0"/>
              <a:t>grupu </a:t>
            </a:r>
            <a:r>
              <a:rPr lang="lv-LV" dirty="0" smtClean="0"/>
              <a:t>projektiem;</a:t>
            </a:r>
          </a:p>
          <a:p>
            <a:r>
              <a:rPr lang="lv-LV" dirty="0" smtClean="0"/>
              <a:t>darba </a:t>
            </a:r>
            <a:r>
              <a:rPr lang="lv-LV" dirty="0" smtClean="0"/>
              <a:t>vidē balstītām mācībām uzņēmumos.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Piemēram</a:t>
            </a:r>
            <a:r>
              <a:rPr lang="lv-LV" dirty="0" smtClean="0"/>
              <a:t>, audzēknis individuāli veic konkrētu remonta operāciju, bet visa komanda kopīgi organizē pilna tehnoloģiskā procesa izpildi.</a:t>
            </a:r>
          </a:p>
          <a:p>
            <a:pPr marL="0" indent="0">
              <a:buNone/>
            </a:pPr>
            <a:r>
              <a:rPr lang="lv-LV" dirty="0" smtClean="0"/>
              <a:t>Tas palīdz attīstīt gan profesionālo patstāvību, gan spēju sadarboties darba kolektīvā.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2505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8736"/>
            <a:ext cx="10515600" cy="1325563"/>
          </a:xfrm>
        </p:spPr>
        <p:txBody>
          <a:bodyPr/>
          <a:lstStyle/>
          <a:p>
            <a:r>
              <a:rPr lang="lv-LV" dirty="0" smtClean="0"/>
              <a:t>Secinājumi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dirty="0" smtClean="0"/>
              <a:t>Projektu metode profesionālajā izglītībā ir īpaši piemērota, jo tā ļauj vienlaikus attīstīt:</a:t>
            </a:r>
          </a:p>
          <a:p>
            <a:r>
              <a:rPr lang="lv-LV" dirty="0" smtClean="0"/>
              <a:t>profesionālās kompetences;</a:t>
            </a:r>
          </a:p>
          <a:p>
            <a:r>
              <a:rPr lang="lv-LV" dirty="0" smtClean="0"/>
              <a:t>darba kultūru un atbildību;</a:t>
            </a:r>
          </a:p>
          <a:p>
            <a:r>
              <a:rPr lang="lv-LV" dirty="0" smtClean="0"/>
              <a:t>problēmu risināšanas prasmes;</a:t>
            </a:r>
          </a:p>
          <a:p>
            <a:r>
              <a:rPr lang="lv-LV" dirty="0" smtClean="0"/>
              <a:t>sadarbības prasmes;</a:t>
            </a:r>
          </a:p>
          <a:p>
            <a:r>
              <a:rPr lang="lv-LV" dirty="0" err="1" smtClean="0"/>
              <a:t>pašvadītu</a:t>
            </a:r>
            <a:r>
              <a:rPr lang="lv-LV" dirty="0" smtClean="0"/>
              <a:t> mācīšanos;</a:t>
            </a:r>
          </a:p>
          <a:p>
            <a:r>
              <a:rPr lang="lv-LV" dirty="0" smtClean="0"/>
              <a:t>ilgtspējīgu un drošu profesionālo darbību.</a:t>
            </a:r>
          </a:p>
          <a:p>
            <a:r>
              <a:rPr lang="lv-LV" dirty="0" smtClean="0"/>
              <a:t>skolotāja </a:t>
            </a:r>
            <a:r>
              <a:rPr lang="lv-LV" dirty="0" smtClean="0"/>
              <a:t>uzdevumiem, kas noteikti profesionālās kvalifikācijas standartā</a:t>
            </a:r>
            <a:r>
              <a:rPr lang="lv-LV" dirty="0" smtClean="0"/>
              <a:t>. </a:t>
            </a:r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38017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lv-LV" dirty="0" smtClean="0"/>
              <a:t>Secinājumi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r>
              <a:rPr lang="lv-LV" dirty="0" smtClean="0"/>
              <a:t>Praktiskajās mācībās </a:t>
            </a:r>
            <a:r>
              <a:rPr lang="lv-LV" dirty="0" smtClean="0"/>
              <a:t>projektu metode rada darba videi pietuvinātas situācijas, kurās izglītojamie ne tikai apgūst profesiju, bet arī mācās </a:t>
            </a:r>
            <a:endParaRPr lang="lv-LV" dirty="0" smtClean="0"/>
          </a:p>
          <a:p>
            <a:pPr marL="0" indent="0">
              <a:buNone/>
            </a:pPr>
            <a:r>
              <a:rPr lang="lv-LV" b="1" dirty="0" smtClean="0"/>
              <a:t>plānot</a:t>
            </a:r>
            <a:r>
              <a:rPr lang="lv-LV" b="1" dirty="0" smtClean="0"/>
              <a:t>, analizēt, sadarboties, reflektēt un uzņemties atbildību par sava darba rezultātu</a:t>
            </a:r>
            <a:r>
              <a:rPr lang="lv-LV" dirty="0" smtClean="0"/>
              <a:t> </a:t>
            </a: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– </a:t>
            </a:r>
            <a:r>
              <a:rPr lang="lv-LV" dirty="0" smtClean="0"/>
              <a:t>tieši tāpat kā reālā darba vidē. Tas pilnībā atbilst profesionālās izglītības skolotāja uzdevumiem, kas noteikti profesionālās kvalifikācijas standartā.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2416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41453" y="1609663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lv-LV" sz="2400" dirty="0">
                <a:solidFill>
                  <a:schemeClr val="accent1">
                    <a:lumMod val="75000"/>
                  </a:schemeClr>
                </a:solidFill>
              </a:rPr>
              <a:t>Profesionālajā izglītībā </a:t>
            </a:r>
            <a:r>
              <a:rPr lang="lv-LV" sz="2400" dirty="0" smtClean="0">
                <a:solidFill>
                  <a:schemeClr val="accent1">
                    <a:lumMod val="75000"/>
                  </a:schemeClr>
                </a:solidFill>
              </a:rPr>
              <a:t>projektu </a:t>
            </a:r>
            <a:r>
              <a:rPr lang="lv-LV" sz="2400" dirty="0">
                <a:solidFill>
                  <a:schemeClr val="accent1">
                    <a:lumMod val="75000"/>
                  </a:schemeClr>
                </a:solidFill>
              </a:rPr>
              <a:t>metodes diferencēšanas stratēģijas var interpretēt ļoti praktiski, sasaistot tās ar profesionālo kompetenču attīstīšanu, darba vidē balstītām mācībām un kvalifikācijas prasību sasniegšanu</a:t>
            </a:r>
            <a:endParaRPr lang="lv-LV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89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567" y="25755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b="1" dirty="0" smtClean="0">
                <a:solidFill>
                  <a:schemeClr val="accent1">
                    <a:lumMod val="75000"/>
                  </a:schemeClr>
                </a:solidFill>
              </a:rPr>
              <a:t>Diferencēšana ar </a:t>
            </a:r>
            <a:r>
              <a:rPr lang="lv-LV" b="1" dirty="0" smtClean="0">
                <a:solidFill>
                  <a:schemeClr val="accent1">
                    <a:lumMod val="75000"/>
                  </a:schemeClr>
                </a:solidFill>
              </a:rPr>
              <a:t>komandām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9545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34412"/>
              </p:ext>
            </p:extLst>
          </p:nvPr>
        </p:nvGraphicFramePr>
        <p:xfrm>
          <a:off x="838200" y="1232452"/>
          <a:ext cx="10515600" cy="4944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91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252" y="2615344"/>
            <a:ext cx="10515600" cy="1325563"/>
          </a:xfrm>
        </p:spPr>
        <p:txBody>
          <a:bodyPr>
            <a:normAutofit/>
          </a:bodyPr>
          <a:lstStyle/>
          <a:p>
            <a:r>
              <a:rPr lang="lv-LV" b="1" dirty="0" smtClean="0">
                <a:solidFill>
                  <a:schemeClr val="accent1">
                    <a:lumMod val="75000"/>
                  </a:schemeClr>
                </a:solidFill>
              </a:rPr>
              <a:t>Refleksija un individuālo </a:t>
            </a:r>
            <a:r>
              <a:rPr lang="lv-LV" b="1" dirty="0" smtClean="0">
                <a:solidFill>
                  <a:schemeClr val="accent1">
                    <a:lumMod val="75000"/>
                  </a:schemeClr>
                </a:solidFill>
              </a:rPr>
              <a:t>mērķu </a:t>
            </a:r>
            <a:r>
              <a:rPr lang="lv-LV" b="1" dirty="0" smtClean="0">
                <a:solidFill>
                  <a:schemeClr val="accent1">
                    <a:lumMod val="75000"/>
                  </a:schemeClr>
                </a:solidFill>
              </a:rPr>
              <a:t>izvirzīšana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94717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0261"/>
            <a:ext cx="5181600" cy="3959749"/>
          </a:xfrm>
        </p:spPr>
        <p:txBody>
          <a:bodyPr>
            <a:normAutofit lnSpcReduction="10000"/>
          </a:bodyPr>
          <a:lstStyle/>
          <a:p>
            <a:r>
              <a:rPr lang="lv-LV" sz="2400" dirty="0"/>
              <a:t>Piemēram, topošais automehāniķis var secināt, ka nepieciešams pilnveidot elektronisko sistēmu diagnostikas prasmes, savukārt topošais metinātājs – metinājuma kvalitātes kontroli</a:t>
            </a:r>
            <a:r>
              <a:rPr lang="lv-LV" sz="2400" dirty="0" smtClean="0"/>
              <a:t>.</a:t>
            </a:r>
          </a:p>
          <a:p>
            <a:pPr marL="0" indent="0">
              <a:buNone/>
            </a:pPr>
            <a:endParaRPr lang="lv-LV" sz="2400" dirty="0"/>
          </a:p>
          <a:p>
            <a:r>
              <a:rPr lang="lv-LV" sz="2400" dirty="0"/>
              <a:t>Refleksija un individuālo mērķu izvirzīšana veicina profesionālās </a:t>
            </a:r>
            <a:r>
              <a:rPr lang="lv-LV" sz="2400" dirty="0" err="1"/>
              <a:t>pašvērtēšanas</a:t>
            </a:r>
            <a:r>
              <a:rPr lang="lv-LV" sz="2400" dirty="0"/>
              <a:t> prasmes, kas ir būtiskas darba tirgū.</a:t>
            </a:r>
          </a:p>
          <a:p>
            <a:endParaRPr lang="lv-LV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710199"/>
            <a:ext cx="5542331" cy="361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5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908" y="265510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lv-LV" b="1" dirty="0" smtClean="0"/>
              <a:t>Mini-stundas</a:t>
            </a:r>
            <a:r>
              <a:rPr lang="lv-LV" b="1" dirty="0" smtClean="0"/>
              <a:t>, darba stacijas un profesionālie resursi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2379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Praktisko darbu laikā skolotājs var organizēt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4980163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/>
              <a:t>Piemēram, hidraulikas mācībās viena grupa apgūst shēmu lasīšanu, cita veic sistēmas montāžu, bet vēl cita analizē bojājumu diagnostikas gadījumus.</a:t>
            </a:r>
          </a:p>
          <a:p>
            <a:r>
              <a:rPr lang="lv-LV" dirty="0"/>
              <a:t>Mini-stundas, darba stacijas un profesionālie resursi ļauj katram izglītojamajam mācīties atbilstoši savam sagatavotības līmenim.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83866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18" y="2724413"/>
            <a:ext cx="10515600" cy="1325563"/>
          </a:xfrm>
        </p:spPr>
        <p:txBody>
          <a:bodyPr/>
          <a:lstStyle/>
          <a:p>
            <a:pPr algn="ctr"/>
            <a:r>
              <a:rPr lang="lv-LV" b="1" dirty="0"/>
              <a:t>Izvēles brīvība profesionālajos projektos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5336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504</Words>
  <Application>Microsoft Office PowerPoint</Application>
  <PresentationFormat>Widescreen</PresentationFormat>
  <Paragraphs>74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Projektu metode profesionālajā izglītībā</vt:lpstr>
      <vt:lpstr>PowerPoint Presentation</vt:lpstr>
      <vt:lpstr>Diferencēšana ar komandām </vt:lpstr>
      <vt:lpstr>PowerPoint Presentation</vt:lpstr>
      <vt:lpstr>Refleksija un individuālo mērķu izvirzīšana </vt:lpstr>
      <vt:lpstr>PowerPoint Presentation</vt:lpstr>
      <vt:lpstr>Mini-stundas, darba stacijas un profesionālie resursi </vt:lpstr>
      <vt:lpstr>Praktisko darbu laikā skolotājs var organizēt</vt:lpstr>
      <vt:lpstr>Izvēles brīvība profesionālajos projektos </vt:lpstr>
      <vt:lpstr> Izvēles brīvība profesionālajos projektos </vt:lpstr>
      <vt:lpstr>Diferencēta formatīvā vērtēšana </vt:lpstr>
      <vt:lpstr>Diferencēta formatīvā vērtēšana ļauj savlaicīgi koriģēt mācību procesu un palīdzēt izglītojamajiem sasniegt profesionālās kvalifikācijas prasības</vt:lpstr>
      <vt:lpstr>Līdzsvars starp individuālo un komandas darbu </vt:lpstr>
      <vt:lpstr>Darba tirgū nepieciešamas gan individuālās, gan komandas darba prasmes</vt:lpstr>
      <vt:lpstr>Secinājumi </vt:lpstr>
      <vt:lpstr>Secinājumi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Profesionālajā izglītībā šīs projektu metodes diferencēšanas stratēģijas var interpretēt ļoti praktiski, sasaistot tās ar profesionālo kompetenču attīstīšanu, darba vidē balstītām mācībām un kvalifikācijas prasību sasniegšanu</dc:title>
  <dc:creator>User</dc:creator>
  <cp:lastModifiedBy>User</cp:lastModifiedBy>
  <cp:revision>10</cp:revision>
  <dcterms:created xsi:type="dcterms:W3CDTF">2026-06-15T13:43:01Z</dcterms:created>
  <dcterms:modified xsi:type="dcterms:W3CDTF">2026-06-16T13:38:59Z</dcterms:modified>
</cp:coreProperties>
</file>