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2" r:id="rId4"/>
    <p:sldId id="272" r:id="rId5"/>
    <p:sldId id="271" r:id="rId6"/>
    <p:sldId id="260" r:id="rId7"/>
    <p:sldId id="264" r:id="rId8"/>
    <p:sldId id="269" r:id="rId9"/>
    <p:sldId id="268" r:id="rId10"/>
    <p:sldId id="266" r:id="rId11"/>
    <p:sldId id="273" r:id="rId12"/>
    <p:sldId id="267" r:id="rId13"/>
  </p:sldIdLst>
  <p:sldSz cx="12192000" cy="6858000"/>
  <p:notesSz cx="6799263" cy="99298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384" autoAdjust="0"/>
  </p:normalViewPr>
  <p:slideViewPr>
    <p:cSldViewPr snapToGrid="0">
      <p:cViewPr varScale="1">
        <p:scale>
          <a:sx n="78" d="100"/>
          <a:sy n="78" d="100"/>
        </p:scale>
        <p:origin x="12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C531BB-5864-4739-A3D5-FE58EA3B76AD}" type="doc">
      <dgm:prSet loTypeId="urn:microsoft.com/office/officeart/2005/8/layout/bProcess4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976AFBDE-3956-4EC8-B338-3D1709BBE81C}">
      <dgm:prSet phldrT="[Text]"/>
      <dgm:spPr/>
      <dgm:t>
        <a:bodyPr/>
        <a:lstStyle/>
        <a:p>
          <a:r>
            <a:rPr lang="lv-LV" dirty="0" smtClean="0"/>
            <a:t>Iepazīsimies ar…</a:t>
          </a:r>
          <a:endParaRPr lang="en-US" dirty="0"/>
        </a:p>
      </dgm:t>
    </dgm:pt>
    <dgm:pt modelId="{22F9B1EF-7FB9-4E77-BD16-A37DC99DC8CB}" type="parTrans" cxnId="{A1B8B4E4-92EC-4E69-86D3-D107797FA957}">
      <dgm:prSet/>
      <dgm:spPr/>
      <dgm:t>
        <a:bodyPr/>
        <a:lstStyle/>
        <a:p>
          <a:endParaRPr lang="en-US"/>
        </a:p>
      </dgm:t>
    </dgm:pt>
    <dgm:pt modelId="{C2F592D3-B565-47EA-88E3-A31D000F9BF0}" type="sibTrans" cxnId="{A1B8B4E4-92EC-4E69-86D3-D107797FA957}">
      <dgm:prSet/>
      <dgm:spPr/>
      <dgm:t>
        <a:bodyPr/>
        <a:lstStyle/>
        <a:p>
          <a:endParaRPr lang="en-US"/>
        </a:p>
      </dgm:t>
    </dgm:pt>
    <dgm:pt modelId="{8F7E2D56-E32D-4E13-8209-FA2A29338341}">
      <dgm:prSet phldrT="[Text]"/>
      <dgm:spPr/>
      <dgm:t>
        <a:bodyPr/>
        <a:lstStyle/>
        <a:p>
          <a:r>
            <a:rPr lang="lv-LV" dirty="0" smtClean="0"/>
            <a:t>Mācīsimies zīmēt…</a:t>
          </a:r>
          <a:endParaRPr lang="en-US" dirty="0"/>
        </a:p>
      </dgm:t>
    </dgm:pt>
    <dgm:pt modelId="{83BCD4E5-7438-4689-B4EF-CD8A9881B489}" type="parTrans" cxnId="{D1CF974C-ADA2-49AD-A8B2-7E418FA141E0}">
      <dgm:prSet/>
      <dgm:spPr/>
      <dgm:t>
        <a:bodyPr/>
        <a:lstStyle/>
        <a:p>
          <a:endParaRPr lang="en-US"/>
        </a:p>
      </dgm:t>
    </dgm:pt>
    <dgm:pt modelId="{19B0A62C-F7D3-4F67-8F0A-68D172B49894}" type="sibTrans" cxnId="{D1CF974C-ADA2-49AD-A8B2-7E418FA141E0}">
      <dgm:prSet/>
      <dgm:spPr/>
      <dgm:t>
        <a:bodyPr/>
        <a:lstStyle/>
        <a:p>
          <a:endParaRPr lang="en-US"/>
        </a:p>
      </dgm:t>
    </dgm:pt>
    <dgm:pt modelId="{C3AD0691-8370-459A-AA1F-820A7574206F}">
      <dgm:prSet phldrT="[Text]"/>
      <dgm:spPr/>
      <dgm:t>
        <a:bodyPr/>
        <a:lstStyle/>
        <a:p>
          <a:r>
            <a:rPr lang="lv-LV" dirty="0" smtClean="0"/>
            <a:t>Praktiski veidosim…</a:t>
          </a:r>
          <a:endParaRPr lang="en-US" dirty="0"/>
        </a:p>
      </dgm:t>
    </dgm:pt>
    <dgm:pt modelId="{1BB2596C-7EF6-4362-B159-180EA7C68607}" type="parTrans" cxnId="{7222D9F2-521D-40EB-9AD2-0DF85EAECC7D}">
      <dgm:prSet/>
      <dgm:spPr/>
      <dgm:t>
        <a:bodyPr/>
        <a:lstStyle/>
        <a:p>
          <a:endParaRPr lang="en-US"/>
        </a:p>
      </dgm:t>
    </dgm:pt>
    <dgm:pt modelId="{D48DD617-9976-4F6B-8FF0-734A4E3C3207}" type="sibTrans" cxnId="{7222D9F2-521D-40EB-9AD2-0DF85EAECC7D}">
      <dgm:prSet/>
      <dgm:spPr/>
      <dgm:t>
        <a:bodyPr/>
        <a:lstStyle/>
        <a:p>
          <a:endParaRPr lang="en-US"/>
        </a:p>
      </dgm:t>
    </dgm:pt>
    <dgm:pt modelId="{8A932280-123C-440D-BCAA-E9159068C8B9}">
      <dgm:prSet/>
      <dgm:spPr/>
      <dgm:t>
        <a:bodyPr/>
        <a:lstStyle/>
        <a:p>
          <a:r>
            <a:rPr lang="lv-LV" dirty="0" smtClean="0"/>
            <a:t>…</a:t>
          </a:r>
          <a:endParaRPr lang="en-US" dirty="0"/>
        </a:p>
      </dgm:t>
    </dgm:pt>
    <dgm:pt modelId="{CCE72864-698F-40A0-AB73-5EAE512F5BBA}" type="parTrans" cxnId="{1F61B7BC-F67B-4492-8845-57D0BFB134B3}">
      <dgm:prSet/>
      <dgm:spPr/>
      <dgm:t>
        <a:bodyPr/>
        <a:lstStyle/>
        <a:p>
          <a:endParaRPr lang="en-US"/>
        </a:p>
      </dgm:t>
    </dgm:pt>
    <dgm:pt modelId="{870C9778-79B7-49F2-B0D1-315A99F06404}" type="sibTrans" cxnId="{1F61B7BC-F67B-4492-8845-57D0BFB134B3}">
      <dgm:prSet/>
      <dgm:spPr/>
      <dgm:t>
        <a:bodyPr/>
        <a:lstStyle/>
        <a:p>
          <a:endParaRPr lang="en-US"/>
        </a:p>
      </dgm:t>
    </dgm:pt>
    <dgm:pt modelId="{4E21F520-F52E-4B7F-AC0D-A1D1F447F6FE}">
      <dgm:prSet/>
      <dgm:spPr/>
      <dgm:t>
        <a:bodyPr/>
        <a:lstStyle/>
        <a:p>
          <a:r>
            <a:rPr lang="lv-LV" dirty="0" smtClean="0"/>
            <a:t>…</a:t>
          </a:r>
          <a:endParaRPr lang="en-US" dirty="0"/>
        </a:p>
      </dgm:t>
    </dgm:pt>
    <dgm:pt modelId="{3917F131-9553-4C92-A603-160106A93415}" type="parTrans" cxnId="{A33D3C32-EE65-40D3-9A51-2BD50EBC31DC}">
      <dgm:prSet/>
      <dgm:spPr/>
      <dgm:t>
        <a:bodyPr/>
        <a:lstStyle/>
        <a:p>
          <a:endParaRPr lang="en-US"/>
        </a:p>
      </dgm:t>
    </dgm:pt>
    <dgm:pt modelId="{A42FDCD4-CA7B-4506-8887-B1F1299D4D81}" type="sibTrans" cxnId="{A33D3C32-EE65-40D3-9A51-2BD50EBC31DC}">
      <dgm:prSet/>
      <dgm:spPr/>
      <dgm:t>
        <a:bodyPr/>
        <a:lstStyle/>
        <a:p>
          <a:endParaRPr lang="en-US"/>
        </a:p>
      </dgm:t>
    </dgm:pt>
    <dgm:pt modelId="{D183CB55-AAE5-4820-8297-587F5BB86854}">
      <dgm:prSet/>
      <dgm:spPr/>
      <dgm:t>
        <a:bodyPr/>
        <a:lstStyle/>
        <a:p>
          <a:r>
            <a:rPr lang="lv-LV" dirty="0" smtClean="0"/>
            <a:t>Pārbaudīsim … darbību</a:t>
          </a:r>
          <a:endParaRPr lang="en-US" dirty="0"/>
        </a:p>
      </dgm:t>
    </dgm:pt>
    <dgm:pt modelId="{F38B352F-C986-4900-9B85-BA2295F5FDF4}" type="parTrans" cxnId="{1B316705-6D5A-439D-B34F-C5DBEDC5F23F}">
      <dgm:prSet/>
      <dgm:spPr/>
      <dgm:t>
        <a:bodyPr/>
        <a:lstStyle/>
        <a:p>
          <a:endParaRPr lang="en-US"/>
        </a:p>
      </dgm:t>
    </dgm:pt>
    <dgm:pt modelId="{F553EC7F-FB7C-4ACE-975F-7F18C71B846B}" type="sibTrans" cxnId="{1B316705-6D5A-439D-B34F-C5DBEDC5F23F}">
      <dgm:prSet/>
      <dgm:spPr/>
      <dgm:t>
        <a:bodyPr/>
        <a:lstStyle/>
        <a:p>
          <a:endParaRPr lang="en-US"/>
        </a:p>
      </dgm:t>
    </dgm:pt>
    <dgm:pt modelId="{F5EF4C77-DB4B-41EC-8A42-F6FF3CAA771C}" type="pres">
      <dgm:prSet presAssocID="{5FC531BB-5864-4739-A3D5-FE58EA3B76AD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B3B5E039-A66D-437D-9096-4F37C8970DD9}" type="pres">
      <dgm:prSet presAssocID="{976AFBDE-3956-4EC8-B338-3D1709BBE81C}" presName="compNode" presStyleCnt="0"/>
      <dgm:spPr/>
    </dgm:pt>
    <dgm:pt modelId="{9A067CE0-6E5D-477B-8106-3C511120D255}" type="pres">
      <dgm:prSet presAssocID="{976AFBDE-3956-4EC8-B338-3D1709BBE81C}" presName="dummyConnPt" presStyleCnt="0"/>
      <dgm:spPr/>
    </dgm:pt>
    <dgm:pt modelId="{95D8B558-EB69-44E4-92C4-38BB8EE4F4A3}" type="pres">
      <dgm:prSet presAssocID="{976AFBDE-3956-4EC8-B338-3D1709BBE81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333DF6-4F1F-4BCD-B539-4D01073E1A82}" type="pres">
      <dgm:prSet presAssocID="{C2F592D3-B565-47EA-88E3-A31D000F9BF0}" presName="sibTrans" presStyleLbl="bgSibTrans2D1" presStyleIdx="0" presStyleCnt="5"/>
      <dgm:spPr/>
      <dgm:t>
        <a:bodyPr/>
        <a:lstStyle/>
        <a:p>
          <a:endParaRPr lang="en-US"/>
        </a:p>
      </dgm:t>
    </dgm:pt>
    <dgm:pt modelId="{D26524E0-153F-4030-912D-B8AE0044211B}" type="pres">
      <dgm:prSet presAssocID="{8F7E2D56-E32D-4E13-8209-FA2A29338341}" presName="compNode" presStyleCnt="0"/>
      <dgm:spPr/>
    </dgm:pt>
    <dgm:pt modelId="{7F3D1DD8-ACF8-45AF-A9A0-FF5341548141}" type="pres">
      <dgm:prSet presAssocID="{8F7E2D56-E32D-4E13-8209-FA2A29338341}" presName="dummyConnPt" presStyleCnt="0"/>
      <dgm:spPr/>
    </dgm:pt>
    <dgm:pt modelId="{25308579-1C10-4FDA-88D9-066099F17DD5}" type="pres">
      <dgm:prSet presAssocID="{8F7E2D56-E32D-4E13-8209-FA2A29338341}" presName="node" presStyleLbl="node1" presStyleIdx="1" presStyleCnt="6" custLinFactNeighborX="-16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39620C-4325-4BA5-9295-AAC3DCC1AE05}" type="pres">
      <dgm:prSet presAssocID="{19B0A62C-F7D3-4F67-8F0A-68D172B49894}" presName="sibTrans" presStyleLbl="bgSibTrans2D1" presStyleIdx="1" presStyleCnt="5"/>
      <dgm:spPr/>
      <dgm:t>
        <a:bodyPr/>
        <a:lstStyle/>
        <a:p>
          <a:endParaRPr lang="en-US"/>
        </a:p>
      </dgm:t>
    </dgm:pt>
    <dgm:pt modelId="{145BF80B-DE31-458C-B6A5-BABF85549442}" type="pres">
      <dgm:prSet presAssocID="{C3AD0691-8370-459A-AA1F-820A7574206F}" presName="compNode" presStyleCnt="0"/>
      <dgm:spPr/>
    </dgm:pt>
    <dgm:pt modelId="{DD88DE22-1BEE-4CC0-8310-4FB0AA34F3A4}" type="pres">
      <dgm:prSet presAssocID="{C3AD0691-8370-459A-AA1F-820A7574206F}" presName="dummyConnPt" presStyleCnt="0"/>
      <dgm:spPr/>
    </dgm:pt>
    <dgm:pt modelId="{35B6ED48-4FF9-45D0-90E6-066E9CAFF24E}" type="pres">
      <dgm:prSet presAssocID="{C3AD0691-8370-459A-AA1F-820A7574206F}" presName="node" presStyleLbl="node1" presStyleIdx="2" presStyleCnt="6" custLinFactNeighborX="-22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3D1F75-70F4-49BA-875A-F371B6F26198}" type="pres">
      <dgm:prSet presAssocID="{D48DD617-9976-4F6B-8FF0-734A4E3C3207}" presName="sibTrans" presStyleLbl="bgSibTrans2D1" presStyleIdx="2" presStyleCnt="5"/>
      <dgm:spPr/>
      <dgm:t>
        <a:bodyPr/>
        <a:lstStyle/>
        <a:p>
          <a:endParaRPr lang="en-US"/>
        </a:p>
      </dgm:t>
    </dgm:pt>
    <dgm:pt modelId="{7EA8395B-19E1-4868-A596-8129770C9A33}" type="pres">
      <dgm:prSet presAssocID="{8A932280-123C-440D-BCAA-E9159068C8B9}" presName="compNode" presStyleCnt="0"/>
      <dgm:spPr/>
    </dgm:pt>
    <dgm:pt modelId="{2B24D651-4197-4BD9-92FF-094B458A4F25}" type="pres">
      <dgm:prSet presAssocID="{8A932280-123C-440D-BCAA-E9159068C8B9}" presName="dummyConnPt" presStyleCnt="0"/>
      <dgm:spPr/>
    </dgm:pt>
    <dgm:pt modelId="{E460036F-CEC7-4762-8101-3BA495407DDB}" type="pres">
      <dgm:prSet presAssocID="{8A932280-123C-440D-BCAA-E9159068C8B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FCD4FD-D647-4158-A0D2-DD2CE917C594}" type="pres">
      <dgm:prSet presAssocID="{870C9778-79B7-49F2-B0D1-315A99F06404}" presName="sibTrans" presStyleLbl="bgSibTrans2D1" presStyleIdx="3" presStyleCnt="5"/>
      <dgm:spPr/>
      <dgm:t>
        <a:bodyPr/>
        <a:lstStyle/>
        <a:p>
          <a:endParaRPr lang="en-US"/>
        </a:p>
      </dgm:t>
    </dgm:pt>
    <dgm:pt modelId="{1EDE6B8F-3DE4-4C91-92D8-1F56D8A63EC7}" type="pres">
      <dgm:prSet presAssocID="{4E21F520-F52E-4B7F-AC0D-A1D1F447F6FE}" presName="compNode" presStyleCnt="0"/>
      <dgm:spPr/>
    </dgm:pt>
    <dgm:pt modelId="{58E396E1-D341-4B03-A942-BD3022AA2907}" type="pres">
      <dgm:prSet presAssocID="{4E21F520-F52E-4B7F-AC0D-A1D1F447F6FE}" presName="dummyConnPt" presStyleCnt="0"/>
      <dgm:spPr/>
    </dgm:pt>
    <dgm:pt modelId="{2C8158EF-8067-4989-B0A2-1CD51EA70461}" type="pres">
      <dgm:prSet presAssocID="{4E21F520-F52E-4B7F-AC0D-A1D1F447F6F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721F12-A369-4D36-8520-5BE3A2724A11}" type="pres">
      <dgm:prSet presAssocID="{A42FDCD4-CA7B-4506-8887-B1F1299D4D81}" presName="sibTrans" presStyleLbl="bgSibTrans2D1" presStyleIdx="4" presStyleCnt="5"/>
      <dgm:spPr/>
      <dgm:t>
        <a:bodyPr/>
        <a:lstStyle/>
        <a:p>
          <a:endParaRPr lang="en-US"/>
        </a:p>
      </dgm:t>
    </dgm:pt>
    <dgm:pt modelId="{6C34D039-5C60-4335-9359-B44569DC81DB}" type="pres">
      <dgm:prSet presAssocID="{D183CB55-AAE5-4820-8297-587F5BB86854}" presName="compNode" presStyleCnt="0"/>
      <dgm:spPr/>
    </dgm:pt>
    <dgm:pt modelId="{5FFB2F2F-4A68-41D9-AE74-14DCF95A1E89}" type="pres">
      <dgm:prSet presAssocID="{D183CB55-AAE5-4820-8297-587F5BB86854}" presName="dummyConnPt" presStyleCnt="0"/>
      <dgm:spPr/>
    </dgm:pt>
    <dgm:pt modelId="{2783A0F9-6A4B-42AB-A76C-9E5E9E1E35F5}" type="pres">
      <dgm:prSet presAssocID="{D183CB55-AAE5-4820-8297-587F5BB8685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CF974C-ADA2-49AD-A8B2-7E418FA141E0}" srcId="{5FC531BB-5864-4739-A3D5-FE58EA3B76AD}" destId="{8F7E2D56-E32D-4E13-8209-FA2A29338341}" srcOrd="1" destOrd="0" parTransId="{83BCD4E5-7438-4689-B4EF-CD8A9881B489}" sibTransId="{19B0A62C-F7D3-4F67-8F0A-68D172B49894}"/>
    <dgm:cxn modelId="{87BF85DD-D1E5-4194-B444-9E314AEB9540}" type="presOf" srcId="{976AFBDE-3956-4EC8-B338-3D1709BBE81C}" destId="{95D8B558-EB69-44E4-92C4-38BB8EE4F4A3}" srcOrd="0" destOrd="0" presId="urn:microsoft.com/office/officeart/2005/8/layout/bProcess4"/>
    <dgm:cxn modelId="{EADCB4BA-D334-48D8-8222-6DBEA133F46F}" type="presOf" srcId="{870C9778-79B7-49F2-B0D1-315A99F06404}" destId="{97FCD4FD-D647-4158-A0D2-DD2CE917C594}" srcOrd="0" destOrd="0" presId="urn:microsoft.com/office/officeart/2005/8/layout/bProcess4"/>
    <dgm:cxn modelId="{3EDFFDD1-B7A1-4CA8-A82E-114066932B75}" type="presOf" srcId="{D48DD617-9976-4F6B-8FF0-734A4E3C3207}" destId="{933D1F75-70F4-49BA-875A-F371B6F26198}" srcOrd="0" destOrd="0" presId="urn:microsoft.com/office/officeart/2005/8/layout/bProcess4"/>
    <dgm:cxn modelId="{9F164690-4CF4-4EA4-905E-DCC853779AE6}" type="presOf" srcId="{C3AD0691-8370-459A-AA1F-820A7574206F}" destId="{35B6ED48-4FF9-45D0-90E6-066E9CAFF24E}" srcOrd="0" destOrd="0" presId="urn:microsoft.com/office/officeart/2005/8/layout/bProcess4"/>
    <dgm:cxn modelId="{7B2EA2C6-DFA0-440E-BC0A-E89A15EA1195}" type="presOf" srcId="{A42FDCD4-CA7B-4506-8887-B1F1299D4D81}" destId="{EE721F12-A369-4D36-8520-5BE3A2724A11}" srcOrd="0" destOrd="0" presId="urn:microsoft.com/office/officeart/2005/8/layout/bProcess4"/>
    <dgm:cxn modelId="{7222D9F2-521D-40EB-9AD2-0DF85EAECC7D}" srcId="{5FC531BB-5864-4739-A3D5-FE58EA3B76AD}" destId="{C3AD0691-8370-459A-AA1F-820A7574206F}" srcOrd="2" destOrd="0" parTransId="{1BB2596C-7EF6-4362-B159-180EA7C68607}" sibTransId="{D48DD617-9976-4F6B-8FF0-734A4E3C3207}"/>
    <dgm:cxn modelId="{9FC100AD-4DA4-467E-8BB9-D1E341513FCE}" type="presOf" srcId="{D183CB55-AAE5-4820-8297-587F5BB86854}" destId="{2783A0F9-6A4B-42AB-A76C-9E5E9E1E35F5}" srcOrd="0" destOrd="0" presId="urn:microsoft.com/office/officeart/2005/8/layout/bProcess4"/>
    <dgm:cxn modelId="{DE51C70F-4EEF-4217-9B8A-0D6BC42BCB3D}" type="presOf" srcId="{19B0A62C-F7D3-4F67-8F0A-68D172B49894}" destId="{9639620C-4325-4BA5-9295-AAC3DCC1AE05}" srcOrd="0" destOrd="0" presId="urn:microsoft.com/office/officeart/2005/8/layout/bProcess4"/>
    <dgm:cxn modelId="{A1B8B4E4-92EC-4E69-86D3-D107797FA957}" srcId="{5FC531BB-5864-4739-A3D5-FE58EA3B76AD}" destId="{976AFBDE-3956-4EC8-B338-3D1709BBE81C}" srcOrd="0" destOrd="0" parTransId="{22F9B1EF-7FB9-4E77-BD16-A37DC99DC8CB}" sibTransId="{C2F592D3-B565-47EA-88E3-A31D000F9BF0}"/>
    <dgm:cxn modelId="{A00474AB-EFC3-403B-BBEE-7E25F1042227}" type="presOf" srcId="{C2F592D3-B565-47EA-88E3-A31D000F9BF0}" destId="{BA333DF6-4F1F-4BCD-B539-4D01073E1A82}" srcOrd="0" destOrd="0" presId="urn:microsoft.com/office/officeart/2005/8/layout/bProcess4"/>
    <dgm:cxn modelId="{1B316705-6D5A-439D-B34F-C5DBEDC5F23F}" srcId="{5FC531BB-5864-4739-A3D5-FE58EA3B76AD}" destId="{D183CB55-AAE5-4820-8297-587F5BB86854}" srcOrd="5" destOrd="0" parTransId="{F38B352F-C986-4900-9B85-BA2295F5FDF4}" sibTransId="{F553EC7F-FB7C-4ACE-975F-7F18C71B846B}"/>
    <dgm:cxn modelId="{909479F4-C375-4374-8E35-678EF61274E2}" type="presOf" srcId="{8A932280-123C-440D-BCAA-E9159068C8B9}" destId="{E460036F-CEC7-4762-8101-3BA495407DDB}" srcOrd="0" destOrd="0" presId="urn:microsoft.com/office/officeart/2005/8/layout/bProcess4"/>
    <dgm:cxn modelId="{E260FD82-B168-4A7B-B2C3-AC1779C03CC6}" type="presOf" srcId="{8F7E2D56-E32D-4E13-8209-FA2A29338341}" destId="{25308579-1C10-4FDA-88D9-066099F17DD5}" srcOrd="0" destOrd="0" presId="urn:microsoft.com/office/officeart/2005/8/layout/bProcess4"/>
    <dgm:cxn modelId="{A33D3C32-EE65-40D3-9A51-2BD50EBC31DC}" srcId="{5FC531BB-5864-4739-A3D5-FE58EA3B76AD}" destId="{4E21F520-F52E-4B7F-AC0D-A1D1F447F6FE}" srcOrd="4" destOrd="0" parTransId="{3917F131-9553-4C92-A603-160106A93415}" sibTransId="{A42FDCD4-CA7B-4506-8887-B1F1299D4D81}"/>
    <dgm:cxn modelId="{114243B9-058E-477C-B1EC-0C674BDDEA10}" type="presOf" srcId="{4E21F520-F52E-4B7F-AC0D-A1D1F447F6FE}" destId="{2C8158EF-8067-4989-B0A2-1CD51EA70461}" srcOrd="0" destOrd="0" presId="urn:microsoft.com/office/officeart/2005/8/layout/bProcess4"/>
    <dgm:cxn modelId="{41DD7D7C-2231-45F8-B283-B0A47057470F}" type="presOf" srcId="{5FC531BB-5864-4739-A3D5-FE58EA3B76AD}" destId="{F5EF4C77-DB4B-41EC-8A42-F6FF3CAA771C}" srcOrd="0" destOrd="0" presId="urn:microsoft.com/office/officeart/2005/8/layout/bProcess4"/>
    <dgm:cxn modelId="{1F61B7BC-F67B-4492-8845-57D0BFB134B3}" srcId="{5FC531BB-5864-4739-A3D5-FE58EA3B76AD}" destId="{8A932280-123C-440D-BCAA-E9159068C8B9}" srcOrd="3" destOrd="0" parTransId="{CCE72864-698F-40A0-AB73-5EAE512F5BBA}" sibTransId="{870C9778-79B7-49F2-B0D1-315A99F06404}"/>
    <dgm:cxn modelId="{6AA00B48-C29E-4178-989C-DED929D2202D}" type="presParOf" srcId="{F5EF4C77-DB4B-41EC-8A42-F6FF3CAA771C}" destId="{B3B5E039-A66D-437D-9096-4F37C8970DD9}" srcOrd="0" destOrd="0" presId="urn:microsoft.com/office/officeart/2005/8/layout/bProcess4"/>
    <dgm:cxn modelId="{30477EB3-0A47-4CFB-9489-9F2666A022BE}" type="presParOf" srcId="{B3B5E039-A66D-437D-9096-4F37C8970DD9}" destId="{9A067CE0-6E5D-477B-8106-3C511120D255}" srcOrd="0" destOrd="0" presId="urn:microsoft.com/office/officeart/2005/8/layout/bProcess4"/>
    <dgm:cxn modelId="{DEAC62BD-82D6-4453-BE04-DE061406F862}" type="presParOf" srcId="{B3B5E039-A66D-437D-9096-4F37C8970DD9}" destId="{95D8B558-EB69-44E4-92C4-38BB8EE4F4A3}" srcOrd="1" destOrd="0" presId="urn:microsoft.com/office/officeart/2005/8/layout/bProcess4"/>
    <dgm:cxn modelId="{9A2E23FC-7629-4A2C-9FA1-11377E4A8DFA}" type="presParOf" srcId="{F5EF4C77-DB4B-41EC-8A42-F6FF3CAA771C}" destId="{BA333DF6-4F1F-4BCD-B539-4D01073E1A82}" srcOrd="1" destOrd="0" presId="urn:microsoft.com/office/officeart/2005/8/layout/bProcess4"/>
    <dgm:cxn modelId="{1907874B-2296-481B-A34C-E9CC2288E448}" type="presParOf" srcId="{F5EF4C77-DB4B-41EC-8A42-F6FF3CAA771C}" destId="{D26524E0-153F-4030-912D-B8AE0044211B}" srcOrd="2" destOrd="0" presId="urn:microsoft.com/office/officeart/2005/8/layout/bProcess4"/>
    <dgm:cxn modelId="{434FBEBF-C1CD-47BB-BADE-81F5EB6B6734}" type="presParOf" srcId="{D26524E0-153F-4030-912D-B8AE0044211B}" destId="{7F3D1DD8-ACF8-45AF-A9A0-FF5341548141}" srcOrd="0" destOrd="0" presId="urn:microsoft.com/office/officeart/2005/8/layout/bProcess4"/>
    <dgm:cxn modelId="{2EE0EC24-D91C-4833-BCF3-1E7F56BD78DC}" type="presParOf" srcId="{D26524E0-153F-4030-912D-B8AE0044211B}" destId="{25308579-1C10-4FDA-88D9-066099F17DD5}" srcOrd="1" destOrd="0" presId="urn:microsoft.com/office/officeart/2005/8/layout/bProcess4"/>
    <dgm:cxn modelId="{EB021ABB-D51C-4EFC-BB9A-5F2462F639C3}" type="presParOf" srcId="{F5EF4C77-DB4B-41EC-8A42-F6FF3CAA771C}" destId="{9639620C-4325-4BA5-9295-AAC3DCC1AE05}" srcOrd="3" destOrd="0" presId="urn:microsoft.com/office/officeart/2005/8/layout/bProcess4"/>
    <dgm:cxn modelId="{F0685ECD-F844-4A84-B434-21B623E72144}" type="presParOf" srcId="{F5EF4C77-DB4B-41EC-8A42-F6FF3CAA771C}" destId="{145BF80B-DE31-458C-B6A5-BABF85549442}" srcOrd="4" destOrd="0" presId="urn:microsoft.com/office/officeart/2005/8/layout/bProcess4"/>
    <dgm:cxn modelId="{49954616-5B72-4979-A28A-1EFEAAD84C2B}" type="presParOf" srcId="{145BF80B-DE31-458C-B6A5-BABF85549442}" destId="{DD88DE22-1BEE-4CC0-8310-4FB0AA34F3A4}" srcOrd="0" destOrd="0" presId="urn:microsoft.com/office/officeart/2005/8/layout/bProcess4"/>
    <dgm:cxn modelId="{87CEE132-1A54-4FF2-B0C7-3C12718FDA2F}" type="presParOf" srcId="{145BF80B-DE31-458C-B6A5-BABF85549442}" destId="{35B6ED48-4FF9-45D0-90E6-066E9CAFF24E}" srcOrd="1" destOrd="0" presId="urn:microsoft.com/office/officeart/2005/8/layout/bProcess4"/>
    <dgm:cxn modelId="{9463A9EF-7879-4DE8-98DB-2592084C0EC6}" type="presParOf" srcId="{F5EF4C77-DB4B-41EC-8A42-F6FF3CAA771C}" destId="{933D1F75-70F4-49BA-875A-F371B6F26198}" srcOrd="5" destOrd="0" presId="urn:microsoft.com/office/officeart/2005/8/layout/bProcess4"/>
    <dgm:cxn modelId="{87752A6B-0CFA-44CC-A8DA-C23EB230F5C9}" type="presParOf" srcId="{F5EF4C77-DB4B-41EC-8A42-F6FF3CAA771C}" destId="{7EA8395B-19E1-4868-A596-8129770C9A33}" srcOrd="6" destOrd="0" presId="urn:microsoft.com/office/officeart/2005/8/layout/bProcess4"/>
    <dgm:cxn modelId="{044CEB30-636F-4E29-97C5-BA84709E6BC3}" type="presParOf" srcId="{7EA8395B-19E1-4868-A596-8129770C9A33}" destId="{2B24D651-4197-4BD9-92FF-094B458A4F25}" srcOrd="0" destOrd="0" presId="urn:microsoft.com/office/officeart/2005/8/layout/bProcess4"/>
    <dgm:cxn modelId="{F8F2C6C6-2710-4FFC-A02A-27F226734B01}" type="presParOf" srcId="{7EA8395B-19E1-4868-A596-8129770C9A33}" destId="{E460036F-CEC7-4762-8101-3BA495407DDB}" srcOrd="1" destOrd="0" presId="urn:microsoft.com/office/officeart/2005/8/layout/bProcess4"/>
    <dgm:cxn modelId="{5CD7DBFE-B964-495E-8EBF-F457C47CCB80}" type="presParOf" srcId="{F5EF4C77-DB4B-41EC-8A42-F6FF3CAA771C}" destId="{97FCD4FD-D647-4158-A0D2-DD2CE917C594}" srcOrd="7" destOrd="0" presId="urn:microsoft.com/office/officeart/2005/8/layout/bProcess4"/>
    <dgm:cxn modelId="{C92B2B74-DA90-48D1-A92F-5BEE1E9E6212}" type="presParOf" srcId="{F5EF4C77-DB4B-41EC-8A42-F6FF3CAA771C}" destId="{1EDE6B8F-3DE4-4C91-92D8-1F56D8A63EC7}" srcOrd="8" destOrd="0" presId="urn:microsoft.com/office/officeart/2005/8/layout/bProcess4"/>
    <dgm:cxn modelId="{C1541478-0269-4560-B5B9-AE6A358F1472}" type="presParOf" srcId="{1EDE6B8F-3DE4-4C91-92D8-1F56D8A63EC7}" destId="{58E396E1-D341-4B03-A942-BD3022AA2907}" srcOrd="0" destOrd="0" presId="urn:microsoft.com/office/officeart/2005/8/layout/bProcess4"/>
    <dgm:cxn modelId="{4D88AA02-960E-4E7A-8282-7B107BCF6C21}" type="presParOf" srcId="{1EDE6B8F-3DE4-4C91-92D8-1F56D8A63EC7}" destId="{2C8158EF-8067-4989-B0A2-1CD51EA70461}" srcOrd="1" destOrd="0" presId="urn:microsoft.com/office/officeart/2005/8/layout/bProcess4"/>
    <dgm:cxn modelId="{B517D241-F4DD-4B1A-96D1-70012175D082}" type="presParOf" srcId="{F5EF4C77-DB4B-41EC-8A42-F6FF3CAA771C}" destId="{EE721F12-A369-4D36-8520-5BE3A2724A11}" srcOrd="9" destOrd="0" presId="urn:microsoft.com/office/officeart/2005/8/layout/bProcess4"/>
    <dgm:cxn modelId="{9C519641-FA97-43BB-A36B-D748E88B1BC1}" type="presParOf" srcId="{F5EF4C77-DB4B-41EC-8A42-F6FF3CAA771C}" destId="{6C34D039-5C60-4335-9359-B44569DC81DB}" srcOrd="10" destOrd="0" presId="urn:microsoft.com/office/officeart/2005/8/layout/bProcess4"/>
    <dgm:cxn modelId="{D5A16836-17C6-408F-9D74-F7D987E71C23}" type="presParOf" srcId="{6C34D039-5C60-4335-9359-B44569DC81DB}" destId="{5FFB2F2F-4A68-41D9-AE74-14DCF95A1E89}" srcOrd="0" destOrd="0" presId="urn:microsoft.com/office/officeart/2005/8/layout/bProcess4"/>
    <dgm:cxn modelId="{DB183BA2-0901-42CF-9349-6CA93608FEC6}" type="presParOf" srcId="{6C34D039-5C60-4335-9359-B44569DC81DB}" destId="{2783A0F9-6A4B-42AB-A76C-9E5E9E1E35F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333DF6-4F1F-4BCD-B539-4D01073E1A82}">
      <dsp:nvSpPr>
        <dsp:cNvPr id="0" name=""/>
        <dsp:cNvSpPr/>
      </dsp:nvSpPr>
      <dsp:spPr>
        <a:xfrm rot="5477161">
          <a:off x="2471125" y="987930"/>
          <a:ext cx="1547146" cy="186461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D8B558-EB69-44E4-92C4-38BB8EE4F4A3}">
      <dsp:nvSpPr>
        <dsp:cNvPr id="0" name=""/>
        <dsp:cNvSpPr/>
      </dsp:nvSpPr>
      <dsp:spPr>
        <a:xfrm>
          <a:off x="2844154" y="279"/>
          <a:ext cx="2071799" cy="12430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700" kern="1200" dirty="0" smtClean="0"/>
            <a:t>Iepazīsimies ar…</a:t>
          </a:r>
          <a:endParaRPr lang="en-US" sz="2700" kern="1200" dirty="0"/>
        </a:p>
      </dsp:txBody>
      <dsp:txXfrm>
        <a:off x="2880563" y="36688"/>
        <a:ext cx="1998981" cy="1170261"/>
      </dsp:txXfrm>
    </dsp:sp>
    <dsp:sp modelId="{9639620C-4325-4BA5-9295-AAC3DCC1AE05}">
      <dsp:nvSpPr>
        <dsp:cNvPr id="0" name=""/>
        <dsp:cNvSpPr/>
      </dsp:nvSpPr>
      <dsp:spPr>
        <a:xfrm rot="5425740">
          <a:off x="2448146" y="2541780"/>
          <a:ext cx="1546799" cy="186461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08579-1C10-4FDA-88D9-066099F17DD5}">
      <dsp:nvSpPr>
        <dsp:cNvPr id="0" name=""/>
        <dsp:cNvSpPr/>
      </dsp:nvSpPr>
      <dsp:spPr>
        <a:xfrm>
          <a:off x="2809430" y="1554129"/>
          <a:ext cx="2071799" cy="12430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700" kern="1200" dirty="0" smtClean="0"/>
            <a:t>Mācīsimies zīmēt…</a:t>
          </a:r>
          <a:endParaRPr lang="en-US" sz="2700" kern="1200" dirty="0"/>
        </a:p>
      </dsp:txBody>
      <dsp:txXfrm>
        <a:off x="2845839" y="1590538"/>
        <a:ext cx="1998981" cy="1170261"/>
      </dsp:txXfrm>
    </dsp:sp>
    <dsp:sp modelId="{933D1F75-70F4-49BA-875A-F371B6F26198}">
      <dsp:nvSpPr>
        <dsp:cNvPr id="0" name=""/>
        <dsp:cNvSpPr/>
      </dsp:nvSpPr>
      <dsp:spPr>
        <a:xfrm>
          <a:off x="3219301" y="3318704"/>
          <a:ext cx="2794704" cy="186461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6ED48-4FF9-45D0-90E6-066E9CAFF24E}">
      <dsp:nvSpPr>
        <dsp:cNvPr id="0" name=""/>
        <dsp:cNvSpPr/>
      </dsp:nvSpPr>
      <dsp:spPr>
        <a:xfrm>
          <a:off x="2797849" y="3107978"/>
          <a:ext cx="2071799" cy="12430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700" kern="1200" dirty="0" smtClean="0"/>
            <a:t>Praktiski veidosim…</a:t>
          </a:r>
          <a:endParaRPr lang="en-US" sz="2700" kern="1200" dirty="0"/>
        </a:p>
      </dsp:txBody>
      <dsp:txXfrm>
        <a:off x="2834258" y="3144387"/>
        <a:ext cx="1998981" cy="1170261"/>
      </dsp:txXfrm>
    </dsp:sp>
    <dsp:sp modelId="{97FCD4FD-D647-4158-A0D2-DD2CE917C594}">
      <dsp:nvSpPr>
        <dsp:cNvPr id="0" name=""/>
        <dsp:cNvSpPr/>
      </dsp:nvSpPr>
      <dsp:spPr>
        <a:xfrm rot="16200000">
          <a:off x="5244174" y="2541780"/>
          <a:ext cx="1546756" cy="186461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0036F-CEC7-4762-8101-3BA495407DDB}">
      <dsp:nvSpPr>
        <dsp:cNvPr id="0" name=""/>
        <dsp:cNvSpPr/>
      </dsp:nvSpPr>
      <dsp:spPr>
        <a:xfrm>
          <a:off x="5599646" y="3107978"/>
          <a:ext cx="2071799" cy="12430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700" kern="1200" dirty="0" smtClean="0"/>
            <a:t>…</a:t>
          </a:r>
          <a:endParaRPr lang="en-US" sz="2700" kern="1200" dirty="0"/>
        </a:p>
      </dsp:txBody>
      <dsp:txXfrm>
        <a:off x="5636055" y="3144387"/>
        <a:ext cx="1998981" cy="1170261"/>
      </dsp:txXfrm>
    </dsp:sp>
    <dsp:sp modelId="{EE721F12-A369-4D36-8520-5BE3A2724A11}">
      <dsp:nvSpPr>
        <dsp:cNvPr id="0" name=""/>
        <dsp:cNvSpPr/>
      </dsp:nvSpPr>
      <dsp:spPr>
        <a:xfrm rot="16200000">
          <a:off x="5244174" y="987930"/>
          <a:ext cx="1546756" cy="186461"/>
        </a:xfrm>
        <a:prstGeom prst="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8158EF-8067-4989-B0A2-1CD51EA70461}">
      <dsp:nvSpPr>
        <dsp:cNvPr id="0" name=""/>
        <dsp:cNvSpPr/>
      </dsp:nvSpPr>
      <dsp:spPr>
        <a:xfrm>
          <a:off x="5599646" y="1554129"/>
          <a:ext cx="2071799" cy="12430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700" kern="1200" dirty="0" smtClean="0"/>
            <a:t>…</a:t>
          </a:r>
          <a:endParaRPr lang="en-US" sz="2700" kern="1200" dirty="0"/>
        </a:p>
      </dsp:txBody>
      <dsp:txXfrm>
        <a:off x="5636055" y="1590538"/>
        <a:ext cx="1998981" cy="1170261"/>
      </dsp:txXfrm>
    </dsp:sp>
    <dsp:sp modelId="{2783A0F9-6A4B-42AB-A76C-9E5E9E1E35F5}">
      <dsp:nvSpPr>
        <dsp:cNvPr id="0" name=""/>
        <dsp:cNvSpPr/>
      </dsp:nvSpPr>
      <dsp:spPr>
        <a:xfrm>
          <a:off x="5599646" y="279"/>
          <a:ext cx="2071799" cy="12430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700" kern="1200" dirty="0" smtClean="0"/>
            <a:t>Pārbaudīsim … darbību</a:t>
          </a:r>
          <a:endParaRPr lang="en-US" sz="2700" kern="1200" dirty="0"/>
        </a:p>
      </dsp:txBody>
      <dsp:txXfrm>
        <a:off x="5636055" y="36688"/>
        <a:ext cx="1998981" cy="1170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9396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4884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2833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05456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49538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20119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08116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0142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25106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2820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45D4-21CC-4766-8A2D-57DE70E4BF88}" type="datetimeFigureOut">
              <a:rPr lang="lv-LV" smtClean="0"/>
              <a:t>21.06.2023.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4610E-FA3E-4EF7-A1A8-6F89FDB6EC2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1657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v-LV" dirty="0" smtClean="0"/>
              <a:t>Daugavpils, 2022</a:t>
            </a:r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v-LV" dirty="0" smtClean="0"/>
              <a:t>Kvalifikācija: Inženierkomunikāciju tehniķis</a:t>
            </a:r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D701E-6028-4EBC-9E67-2AC507F386E1}" type="slidenum">
              <a:rPr lang="lv-LV" smtClean="0"/>
              <a:pPr/>
              <a:t>‹#›</a:t>
            </a:fld>
            <a:endParaRPr lang="lv-LV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6" t="22479" r="16582" b="26888"/>
          <a:stretch/>
        </p:blipFill>
        <p:spPr>
          <a:xfrm>
            <a:off x="8884226" y="384464"/>
            <a:ext cx="2899065" cy="109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8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Jauna tēma:</a:t>
            </a:r>
            <a:br>
              <a:rPr lang="lv-LV" dirty="0" smtClean="0">
                <a:latin typeface="+mj-lt"/>
                <a:cs typeface="Aharoni" panose="02010803020104030203" pitchFamily="2" charset="-79"/>
              </a:rPr>
            </a:br>
            <a:endParaRPr lang="lv-LV" dirty="0">
              <a:solidFill>
                <a:srgbClr val="FF0000"/>
              </a:solidFill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50221"/>
            <a:ext cx="9144000" cy="2127430"/>
          </a:xfrm>
        </p:spPr>
        <p:txBody>
          <a:bodyPr>
            <a:normAutofit/>
          </a:bodyPr>
          <a:lstStyle/>
          <a:p>
            <a:pPr algn="r"/>
            <a:r>
              <a:rPr lang="lv-LV" dirty="0" smtClean="0">
                <a:latin typeface="+mj-lt"/>
                <a:cs typeface="Aharoni" panose="02010803020104030203" pitchFamily="2" charset="-79"/>
              </a:rPr>
              <a:t>Pedagogs:</a:t>
            </a:r>
            <a:endParaRPr lang="lv-LV" dirty="0">
              <a:latin typeface="+mj-lt"/>
              <a:cs typeface="Aharoni" panose="02010803020104030203" pitchFamily="2" charset="-79"/>
            </a:endParaRPr>
          </a:p>
          <a:p>
            <a:pPr algn="r"/>
            <a:endParaRPr lang="lv-LV" dirty="0" smtClean="0">
              <a:latin typeface="+mj-lt"/>
              <a:cs typeface="Aharoni" panose="02010803020104030203" pitchFamily="2" charset="-79"/>
            </a:endParaRPr>
          </a:p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Daugavpils</a:t>
            </a:r>
          </a:p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2023.gada </a:t>
            </a:r>
            <a:r>
              <a:rPr lang="lv-LV" dirty="0" err="1" smtClean="0">
                <a:latin typeface="+mj-lt"/>
                <a:cs typeface="Aharoni" panose="02010803020104030203" pitchFamily="2" charset="-79"/>
              </a:rPr>
              <a:t>xxxxxx</a:t>
            </a:r>
            <a:r>
              <a:rPr lang="lv-LV" dirty="0" smtClean="0">
                <a:latin typeface="+mj-lt"/>
                <a:cs typeface="Aharoni" panose="02010803020104030203" pitchFamily="2" charset="-79"/>
              </a:rPr>
              <a:t> </a:t>
            </a: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47470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Tēmas aktualitāte</a:t>
            </a: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latin typeface="+mj-lt"/>
                <a:cs typeface="Aharoni" panose="02010803020104030203" pitchFamily="2" charset="-79"/>
              </a:rPr>
              <a:t>Pirms sāk runāt par tēmu: tēmas attīstība/ nozīme/ekonomiskais pamatojums/</a:t>
            </a:r>
            <a:r>
              <a:rPr lang="lv-LV" dirty="0" err="1">
                <a:latin typeface="+mj-lt"/>
                <a:cs typeface="Aharoni" panose="02010803020104030203" pitchFamily="2" charset="-79"/>
              </a:rPr>
              <a:t>starppriekšmetu</a:t>
            </a:r>
            <a:r>
              <a:rPr lang="lv-LV" dirty="0">
                <a:latin typeface="+mj-lt"/>
                <a:cs typeface="Aharoni" panose="02010803020104030203" pitchFamily="2" charset="-79"/>
              </a:rPr>
              <a:t> saikne/saistība ar profesiju/produkti/saistība ar iepriekš mācīto/ vērtības un ērtības/…</a:t>
            </a:r>
          </a:p>
          <a:p>
            <a:endParaRPr lang="lv-LV" dirty="0"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1998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Šajā tēmā</a:t>
            </a: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5936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2461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latin typeface="+mj-lt"/>
                <a:cs typeface="Aharoni" panose="02010803020104030203" pitchFamily="2" charset="-79"/>
              </a:rPr>
              <a:t>Sasniedzamais rezultāts</a:t>
            </a: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b="1" dirty="0" smtClean="0">
                <a:latin typeface="+mj-lt"/>
                <a:cs typeface="Aharoni" panose="02010803020104030203" pitchFamily="2" charset="-79"/>
              </a:rPr>
              <a:t>Tēmas  </a:t>
            </a:r>
            <a:r>
              <a:rPr lang="lv-LV" b="1" dirty="0">
                <a:latin typeface="+mj-lt"/>
                <a:cs typeface="Aharoni" panose="02010803020104030203" pitchFamily="2" charset="-79"/>
              </a:rPr>
              <a:t>beigās </a:t>
            </a:r>
          </a:p>
          <a:p>
            <a:r>
              <a:rPr lang="lv-LV" dirty="0">
                <a:latin typeface="+mj-lt"/>
                <a:cs typeface="Aharoni" panose="02010803020104030203" pitchFamily="2" charset="-79"/>
              </a:rPr>
              <a:t>Zināsiet:</a:t>
            </a:r>
          </a:p>
          <a:p>
            <a:r>
              <a:rPr lang="lv-LV" dirty="0">
                <a:latin typeface="+mj-lt"/>
                <a:cs typeface="Aharoni" panose="02010803020104030203" pitchFamily="2" charset="-79"/>
              </a:rPr>
              <a:t>Pratīsiet</a:t>
            </a:r>
          </a:p>
          <a:p>
            <a:r>
              <a:rPr lang="lv-LV" dirty="0">
                <a:latin typeface="+mj-lt"/>
                <a:cs typeface="Aharoni" panose="02010803020104030203" pitchFamily="2" charset="-79"/>
              </a:rPr>
              <a:t>Spēsiet </a:t>
            </a:r>
          </a:p>
          <a:p>
            <a:endParaRPr lang="lv-LV" dirty="0"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31622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/>
            </a:r>
            <a:br>
              <a:rPr lang="lv-LV" dirty="0" smtClean="0">
                <a:latin typeface="+mj-lt"/>
                <a:cs typeface="Aharoni" panose="02010803020104030203" pitchFamily="2" charset="-79"/>
              </a:rPr>
            </a:br>
            <a:r>
              <a:rPr lang="lv-LV" dirty="0" smtClean="0">
                <a:latin typeface="+mj-lt"/>
                <a:cs typeface="Aharoni" panose="02010803020104030203" pitchFamily="2" charset="-79"/>
              </a:rPr>
              <a:t>APAKŠTĒMA: </a:t>
            </a:r>
            <a:r>
              <a:rPr lang="lv-LV" dirty="0" err="1" smtClean="0">
                <a:solidFill>
                  <a:srgbClr val="FF0000"/>
                </a:solidFill>
                <a:latin typeface="+mj-lt"/>
                <a:cs typeface="Aharoni" panose="02010803020104030203" pitchFamily="2" charset="-79"/>
              </a:rPr>
              <a:t>xxxxxxxxxx</a:t>
            </a:r>
            <a:endParaRPr lang="lv-LV" dirty="0">
              <a:solidFill>
                <a:srgbClr val="FF0000"/>
              </a:solidFill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50221"/>
            <a:ext cx="9144000" cy="2127430"/>
          </a:xfrm>
        </p:spPr>
        <p:txBody>
          <a:bodyPr>
            <a:normAutofit/>
          </a:bodyPr>
          <a:lstStyle/>
          <a:p>
            <a:pPr algn="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72667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>
                <a:latin typeface="+mj-lt"/>
                <a:cs typeface="Aharoni" panose="02010803020104030203" pitchFamily="2" charset="-79"/>
              </a:rPr>
              <a:t>Sasniedzamais rezultāts</a:t>
            </a: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b="1" dirty="0" smtClean="0">
                <a:latin typeface="+mj-lt"/>
                <a:cs typeface="Aharoni" panose="02010803020104030203" pitchFamily="2" charset="-79"/>
              </a:rPr>
              <a:t>Tēmas  </a:t>
            </a:r>
            <a:r>
              <a:rPr lang="lv-LV" b="1" dirty="0">
                <a:latin typeface="+mj-lt"/>
                <a:cs typeface="Aharoni" panose="02010803020104030203" pitchFamily="2" charset="-79"/>
              </a:rPr>
              <a:t>beigās </a:t>
            </a:r>
          </a:p>
          <a:p>
            <a:r>
              <a:rPr lang="lv-LV" dirty="0">
                <a:latin typeface="+mj-lt"/>
                <a:cs typeface="Aharoni" panose="02010803020104030203" pitchFamily="2" charset="-79"/>
              </a:rPr>
              <a:t>Zināsiet:</a:t>
            </a:r>
          </a:p>
          <a:p>
            <a:r>
              <a:rPr lang="lv-LV" dirty="0">
                <a:latin typeface="+mj-lt"/>
                <a:cs typeface="Aharoni" panose="02010803020104030203" pitchFamily="2" charset="-79"/>
              </a:rPr>
              <a:t>Pratīsiet</a:t>
            </a:r>
          </a:p>
          <a:p>
            <a:r>
              <a:rPr lang="lv-LV" dirty="0">
                <a:latin typeface="+mj-lt"/>
                <a:cs typeface="Aharoni" panose="02010803020104030203" pitchFamily="2" charset="-79"/>
              </a:rPr>
              <a:t>Spēsiet </a:t>
            </a:r>
          </a:p>
          <a:p>
            <a:endParaRPr lang="lv-LV" dirty="0"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78545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+mj-lt"/>
                <a:cs typeface="Aharoni" panose="02010803020104030203" pitchFamily="2" charset="-79"/>
              </a:rPr>
              <a:t>Vārdi/frāzes, kas jāzina</a:t>
            </a:r>
            <a:br>
              <a:rPr lang="lv-LV" dirty="0">
                <a:latin typeface="+mj-lt"/>
                <a:cs typeface="Aharoni" panose="02010803020104030203" pitchFamily="2" charset="-79"/>
              </a:rPr>
            </a:b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4260021"/>
              </p:ext>
            </p:extLst>
          </p:nvPr>
        </p:nvGraphicFramePr>
        <p:xfrm>
          <a:off x="838200" y="1825625"/>
          <a:ext cx="10515600" cy="4053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11592">
                  <a:extLst>
                    <a:ext uri="{9D8B030D-6E8A-4147-A177-3AD203B41FA5}">
                      <a16:colId xmlns:a16="http://schemas.microsoft.com/office/drawing/2014/main" val="3305830890"/>
                    </a:ext>
                  </a:extLst>
                </a:gridCol>
                <a:gridCol w="6504008">
                  <a:extLst>
                    <a:ext uri="{9D8B030D-6E8A-4147-A177-3AD203B41FA5}">
                      <a16:colId xmlns:a16="http://schemas.microsoft.com/office/drawing/2014/main" val="3301685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v-LV" sz="3200" dirty="0" smtClean="0"/>
                        <a:t>Vārdi,</a:t>
                      </a:r>
                      <a:r>
                        <a:rPr lang="lv-LV" sz="3200" baseline="0" dirty="0" smtClean="0"/>
                        <a:t> frāzes</a:t>
                      </a:r>
                      <a:endParaRPr lang="lv-LV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3200" dirty="0" smtClean="0"/>
                        <a:t>Skaidrojums</a:t>
                      </a:r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44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3200" dirty="0" smtClean="0"/>
                        <a:t>Kā Jūs</a:t>
                      </a:r>
                      <a:r>
                        <a:rPr lang="lv-LV" sz="3200" baseline="0" dirty="0" smtClean="0"/>
                        <a:t> domājat, kas tas ir?</a:t>
                      </a:r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92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3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54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7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85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624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955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Tēmas izklāsts</a:t>
            </a: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FOTO, ZĪMĒJUMI, SHĒMAS – TIKAI TAS, KAS PAŠAM IR VAJADZĪGS, LAI LABĀK SKAIDROTU</a:t>
            </a: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45615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Secinājumi</a:t>
            </a: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102142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Vai esam sasnieguši plānotos rezultātus?</a:t>
            </a: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 smtClean="0">
                <a:latin typeface="+mj-lt"/>
                <a:cs typeface="Aharoni" panose="02010803020104030203" pitchFamily="2" charset="-79"/>
              </a:rPr>
              <a:t>Vai tagad</a:t>
            </a:r>
            <a:endParaRPr lang="lv-LV" dirty="0">
              <a:latin typeface="+mj-lt"/>
              <a:cs typeface="Aharoni" panose="02010803020104030203" pitchFamily="2" charset="-79"/>
            </a:endParaRPr>
          </a:p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zini:</a:t>
            </a:r>
            <a:endParaRPr lang="lv-LV" dirty="0">
              <a:latin typeface="+mj-lt"/>
              <a:cs typeface="Aharoni" panose="02010803020104030203" pitchFamily="2" charset="-79"/>
            </a:endParaRPr>
          </a:p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proti:</a:t>
            </a:r>
            <a:endParaRPr lang="lv-LV" dirty="0">
              <a:latin typeface="+mj-lt"/>
              <a:cs typeface="Aharoni" panose="02010803020104030203" pitchFamily="2" charset="-79"/>
            </a:endParaRPr>
          </a:p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spēj: </a:t>
            </a:r>
            <a:endParaRPr lang="lv-LV" dirty="0">
              <a:latin typeface="+mj-lt"/>
              <a:cs typeface="Aharoni" panose="02010803020104030203" pitchFamily="2" charset="-79"/>
            </a:endParaRPr>
          </a:p>
          <a:p>
            <a:endParaRPr lang="lv-LV" dirty="0"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51583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latin typeface="+mj-lt"/>
                <a:cs typeface="Aharoni" panose="02010803020104030203" pitchFamily="2" charset="-79"/>
              </a:rPr>
              <a:t>Vai varam izskaidrot vārdus, frāzes?</a:t>
            </a: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261375"/>
              </p:ext>
            </p:extLst>
          </p:nvPr>
        </p:nvGraphicFramePr>
        <p:xfrm>
          <a:off x="838200" y="1825625"/>
          <a:ext cx="10515600" cy="4053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11592">
                  <a:extLst>
                    <a:ext uri="{9D8B030D-6E8A-4147-A177-3AD203B41FA5}">
                      <a16:colId xmlns:a16="http://schemas.microsoft.com/office/drawing/2014/main" val="3305830890"/>
                    </a:ext>
                  </a:extLst>
                </a:gridCol>
                <a:gridCol w="6504008">
                  <a:extLst>
                    <a:ext uri="{9D8B030D-6E8A-4147-A177-3AD203B41FA5}">
                      <a16:colId xmlns:a16="http://schemas.microsoft.com/office/drawing/2014/main" val="3301685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v-LV" sz="3200" dirty="0" smtClean="0"/>
                        <a:t>Vārdi,</a:t>
                      </a:r>
                      <a:r>
                        <a:rPr lang="lv-LV" sz="3200" baseline="0" dirty="0" smtClean="0"/>
                        <a:t> frāzes</a:t>
                      </a:r>
                      <a:endParaRPr lang="lv-LV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3200" dirty="0" smtClean="0"/>
                        <a:t>Skaidrojums</a:t>
                      </a:r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44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v-LV" sz="3200" dirty="0" err="1" smtClean="0"/>
                        <a:t>xxxxx</a:t>
                      </a:r>
                      <a:endParaRPr lang="lv-LV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3200" dirty="0" smtClean="0"/>
                        <a:t>?</a:t>
                      </a:r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92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3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54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7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85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624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9769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>
                <a:latin typeface="+mj-lt"/>
                <a:cs typeface="Aharoni" panose="02010803020104030203" pitchFamily="2" charset="-79"/>
              </a:rPr>
              <a:t>Literatūra un e-resursi</a:t>
            </a:r>
            <a:br>
              <a:rPr lang="lv-LV" dirty="0">
                <a:latin typeface="+mj-lt"/>
                <a:cs typeface="Aharoni" panose="02010803020104030203" pitchFamily="2" charset="-79"/>
              </a:rPr>
            </a:br>
            <a:endParaRPr lang="lv-LV" dirty="0"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534997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130</Words>
  <Application>Microsoft Office PowerPoint</Application>
  <PresentationFormat>Widescreen</PresentationFormat>
  <Paragraphs>43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Aharoni</vt:lpstr>
      <vt:lpstr>Arial</vt:lpstr>
      <vt:lpstr>Calibri</vt:lpstr>
      <vt:lpstr>Calibri Light</vt:lpstr>
      <vt:lpstr>Office Theme</vt:lpstr>
      <vt:lpstr>Jauna tēma: </vt:lpstr>
      <vt:lpstr>Tēmas aktualitāte</vt:lpstr>
      <vt:lpstr>Šajā tēmā</vt:lpstr>
      <vt:lpstr>Sasniedzamais rezultāts</vt:lpstr>
      <vt:lpstr> APAKŠTĒMA: xxxxxxxxxx</vt:lpstr>
      <vt:lpstr>Sasniedzamais rezultāts</vt:lpstr>
      <vt:lpstr>Vārdi/frāzes, kas jāzina </vt:lpstr>
      <vt:lpstr>Tēmas izklāsts</vt:lpstr>
      <vt:lpstr>Secinājumi</vt:lpstr>
      <vt:lpstr>Vai esam sasnieguši plānotos rezultātus?</vt:lpstr>
      <vt:lpstr>Vai varam izskaidrot vārdus, frāzes?</vt:lpstr>
      <vt:lpstr>Literatūra un e-resursi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</cp:revision>
  <cp:lastPrinted>2021-11-25T07:27:27Z</cp:lastPrinted>
  <dcterms:created xsi:type="dcterms:W3CDTF">2021-11-24T08:25:10Z</dcterms:created>
  <dcterms:modified xsi:type="dcterms:W3CDTF">2023-06-21T10:26:37Z</dcterms:modified>
</cp:coreProperties>
</file>